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25560338" cy="32004000"/>
  <p:notesSz cx="6819900" cy="99187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99" b="1" kern="1200" baseline="30000">
        <a:solidFill>
          <a:schemeClr val="tx1"/>
        </a:solidFill>
        <a:latin typeface="Arial" charset="0"/>
        <a:ea typeface="+mn-ea"/>
        <a:cs typeface="+mn-cs"/>
      </a:defRPr>
    </a:lvl1pPr>
    <a:lvl2pPr marL="457132" algn="ctr" rtl="0" fontAlgn="base">
      <a:spcBef>
        <a:spcPct val="0"/>
      </a:spcBef>
      <a:spcAft>
        <a:spcPct val="0"/>
      </a:spcAft>
      <a:defRPr sz="3199" b="1" kern="1200" baseline="30000">
        <a:solidFill>
          <a:schemeClr val="tx1"/>
        </a:solidFill>
        <a:latin typeface="Arial" charset="0"/>
        <a:ea typeface="+mn-ea"/>
        <a:cs typeface="+mn-cs"/>
      </a:defRPr>
    </a:lvl2pPr>
    <a:lvl3pPr marL="914264" algn="ctr" rtl="0" fontAlgn="base">
      <a:spcBef>
        <a:spcPct val="0"/>
      </a:spcBef>
      <a:spcAft>
        <a:spcPct val="0"/>
      </a:spcAft>
      <a:defRPr sz="3199" b="1" kern="1200" baseline="30000">
        <a:solidFill>
          <a:schemeClr val="tx1"/>
        </a:solidFill>
        <a:latin typeface="Arial" charset="0"/>
        <a:ea typeface="+mn-ea"/>
        <a:cs typeface="+mn-cs"/>
      </a:defRPr>
    </a:lvl3pPr>
    <a:lvl4pPr marL="1371398" algn="ctr" rtl="0" fontAlgn="base">
      <a:spcBef>
        <a:spcPct val="0"/>
      </a:spcBef>
      <a:spcAft>
        <a:spcPct val="0"/>
      </a:spcAft>
      <a:defRPr sz="3199" b="1" kern="1200" baseline="30000">
        <a:solidFill>
          <a:schemeClr val="tx1"/>
        </a:solidFill>
        <a:latin typeface="Arial" charset="0"/>
        <a:ea typeface="+mn-ea"/>
        <a:cs typeface="+mn-cs"/>
      </a:defRPr>
    </a:lvl4pPr>
    <a:lvl5pPr marL="1828530" algn="ctr" rtl="0" fontAlgn="base">
      <a:spcBef>
        <a:spcPct val="0"/>
      </a:spcBef>
      <a:spcAft>
        <a:spcPct val="0"/>
      </a:spcAft>
      <a:defRPr sz="3199" b="1" kern="1200" baseline="30000">
        <a:solidFill>
          <a:schemeClr val="tx1"/>
        </a:solidFill>
        <a:latin typeface="Arial" charset="0"/>
        <a:ea typeface="+mn-ea"/>
        <a:cs typeface="+mn-cs"/>
      </a:defRPr>
    </a:lvl5pPr>
    <a:lvl6pPr marL="2285662" algn="l" defTabSz="914264" rtl="0" eaLnBrk="1" latinLnBrk="1" hangingPunct="1">
      <a:defRPr sz="3199" b="1" kern="1200" baseline="30000">
        <a:solidFill>
          <a:schemeClr val="tx1"/>
        </a:solidFill>
        <a:latin typeface="Arial" charset="0"/>
        <a:ea typeface="+mn-ea"/>
        <a:cs typeface="+mn-cs"/>
      </a:defRPr>
    </a:lvl6pPr>
    <a:lvl7pPr marL="2742794" algn="l" defTabSz="914264" rtl="0" eaLnBrk="1" latinLnBrk="1" hangingPunct="1">
      <a:defRPr sz="3199" b="1" kern="1200" baseline="30000">
        <a:solidFill>
          <a:schemeClr val="tx1"/>
        </a:solidFill>
        <a:latin typeface="Arial" charset="0"/>
        <a:ea typeface="+mn-ea"/>
        <a:cs typeface="+mn-cs"/>
      </a:defRPr>
    </a:lvl7pPr>
    <a:lvl8pPr marL="3199928" algn="l" defTabSz="914264" rtl="0" eaLnBrk="1" latinLnBrk="1" hangingPunct="1">
      <a:defRPr sz="3199" b="1" kern="1200" baseline="30000">
        <a:solidFill>
          <a:schemeClr val="tx1"/>
        </a:solidFill>
        <a:latin typeface="Arial" charset="0"/>
        <a:ea typeface="+mn-ea"/>
        <a:cs typeface="+mn-cs"/>
      </a:defRPr>
    </a:lvl8pPr>
    <a:lvl9pPr marL="3657060" algn="l" defTabSz="914264" rtl="0" eaLnBrk="1" latinLnBrk="1" hangingPunct="1">
      <a:defRPr sz="3199" b="1" kern="1200" baseline="300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1" userDrawn="1">
          <p15:clr>
            <a:srgbClr val="A4A3A4"/>
          </p15:clr>
        </p15:guide>
        <p15:guide id="2" pos="80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6EF"/>
    <a:srgbClr val="CBECDE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50" d="100"/>
          <a:sy n="50" d="100"/>
        </p:scale>
        <p:origin x="630" y="-4206"/>
      </p:cViewPr>
      <p:guideLst>
        <p:guide orient="horz" pos="10081"/>
        <p:guide pos="80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55083" cy="49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3393" tIns="31699" rIns="63393" bIns="31699" numCol="1" anchor="t" anchorCtr="0" compatLnSpc="1">
            <a:prstTxWarp prst="textNoShape">
              <a:avLst/>
            </a:prstTxWarp>
          </a:bodyPr>
          <a:lstStyle>
            <a:lvl1pPr algn="l" defTabSz="633160">
              <a:defRPr sz="800" b="0" baseline="0">
                <a:latin typeface="Times New Roman" pitchFamily="18" charset="0"/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4819" y="2"/>
            <a:ext cx="2953537" cy="49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3393" tIns="31699" rIns="63393" bIns="31699" numCol="1" anchor="t" anchorCtr="0" compatLnSpc="1">
            <a:prstTxWarp prst="textNoShape">
              <a:avLst/>
            </a:prstTxWarp>
          </a:bodyPr>
          <a:lstStyle>
            <a:lvl1pPr algn="r" defTabSz="633160">
              <a:defRPr sz="800" b="0" baseline="0">
                <a:latin typeface="Times New Roman" pitchFamily="18" charset="0"/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1749"/>
            <a:ext cx="2955083" cy="49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3393" tIns="31699" rIns="63393" bIns="31699" numCol="1" anchor="b" anchorCtr="0" compatLnSpc="1">
            <a:prstTxWarp prst="textNoShape">
              <a:avLst/>
            </a:prstTxWarp>
          </a:bodyPr>
          <a:lstStyle>
            <a:lvl1pPr algn="l" defTabSz="633160">
              <a:defRPr sz="800" b="0" baseline="0">
                <a:latin typeface="Times New Roman" pitchFamily="18" charset="0"/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4819" y="9421749"/>
            <a:ext cx="2953537" cy="49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3393" tIns="31699" rIns="63393" bIns="31699" numCol="1" anchor="b" anchorCtr="0" compatLnSpc="1">
            <a:prstTxWarp prst="textNoShape">
              <a:avLst/>
            </a:prstTxWarp>
          </a:bodyPr>
          <a:lstStyle>
            <a:lvl1pPr algn="r" defTabSz="633160">
              <a:defRPr sz="800" b="0" baseline="0">
                <a:latin typeface="Times New Roman" pitchFamily="18" charset="0"/>
                <a:ea typeface="굴림" charset="-127"/>
              </a:defRPr>
            </a:lvl1pPr>
          </a:lstStyle>
          <a:p>
            <a:fld id="{FD92DE87-A183-4B55-930D-44E86696770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9351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55083" cy="49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3393" tIns="31699" rIns="63393" bIns="31699" numCol="1" anchor="t" anchorCtr="0" compatLnSpc="1">
            <a:prstTxWarp prst="textNoShape">
              <a:avLst/>
            </a:prstTxWarp>
          </a:bodyPr>
          <a:lstStyle>
            <a:lvl1pPr algn="l" defTabSz="633160">
              <a:defRPr sz="800" b="0" baseline="0">
                <a:latin typeface="Times New Roman" pitchFamily="18" charset="0"/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4819" y="2"/>
            <a:ext cx="2953537" cy="49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3393" tIns="31699" rIns="63393" bIns="31699" numCol="1" anchor="t" anchorCtr="0" compatLnSpc="1">
            <a:prstTxWarp prst="textNoShape">
              <a:avLst/>
            </a:prstTxWarp>
          </a:bodyPr>
          <a:lstStyle>
            <a:lvl1pPr algn="r" defTabSz="633160">
              <a:defRPr sz="800" b="0" baseline="0">
                <a:latin typeface="Times New Roman" pitchFamily="18" charset="0"/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25638" y="746125"/>
            <a:ext cx="296862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3848" y="4710028"/>
            <a:ext cx="5452207" cy="4464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3393" tIns="31699" rIns="63393" bIns="31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21749"/>
            <a:ext cx="2955083" cy="49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3393" tIns="31699" rIns="63393" bIns="31699" numCol="1" anchor="b" anchorCtr="0" compatLnSpc="1">
            <a:prstTxWarp prst="textNoShape">
              <a:avLst/>
            </a:prstTxWarp>
          </a:bodyPr>
          <a:lstStyle>
            <a:lvl1pPr algn="l" defTabSz="633160">
              <a:defRPr sz="800" b="0" baseline="0">
                <a:latin typeface="Times New Roman" pitchFamily="18" charset="0"/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4819" y="9421749"/>
            <a:ext cx="2953537" cy="49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3393" tIns="31699" rIns="63393" bIns="31699" numCol="1" anchor="b" anchorCtr="0" compatLnSpc="1">
            <a:prstTxWarp prst="textNoShape">
              <a:avLst/>
            </a:prstTxWarp>
          </a:bodyPr>
          <a:lstStyle>
            <a:lvl1pPr algn="r" defTabSz="633160">
              <a:defRPr sz="800" b="0" baseline="0">
                <a:latin typeface="Times New Roman" pitchFamily="18" charset="0"/>
                <a:ea typeface="굴림" charset="-127"/>
              </a:defRPr>
            </a:lvl1pPr>
          </a:lstStyle>
          <a:p>
            <a:fld id="{54B546AE-636B-48C8-991B-DC127B66698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56101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3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26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398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53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662" algn="l" defTabSz="9142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4" algn="l" defTabSz="9142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8" algn="l" defTabSz="9142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0" algn="l" defTabSz="9142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546AE-636B-48C8-991B-DC127B666982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37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6868" y="9942515"/>
            <a:ext cx="21726604" cy="685958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833734" y="18135600"/>
            <a:ext cx="17892871" cy="8178800"/>
          </a:xfrm>
        </p:spPr>
        <p:txBody>
          <a:bodyPr/>
          <a:lstStyle>
            <a:lvl1pPr marL="0" indent="0" algn="ctr">
              <a:buNone/>
              <a:defRPr/>
            </a:lvl1pPr>
            <a:lvl2pPr marL="228234" indent="0" algn="ctr">
              <a:buNone/>
              <a:defRPr/>
            </a:lvl2pPr>
            <a:lvl3pPr marL="456468" indent="0" algn="ctr">
              <a:buNone/>
              <a:defRPr/>
            </a:lvl3pPr>
            <a:lvl4pPr marL="684703" indent="0" algn="ctr">
              <a:buNone/>
              <a:defRPr/>
            </a:lvl4pPr>
            <a:lvl5pPr marL="912937" indent="0" algn="ctr">
              <a:buNone/>
              <a:defRPr/>
            </a:lvl5pPr>
            <a:lvl6pPr marL="1141171" indent="0" algn="ctr">
              <a:buNone/>
              <a:defRPr/>
            </a:lvl6pPr>
            <a:lvl7pPr marL="1369405" indent="0" algn="ctr">
              <a:buNone/>
              <a:defRPr/>
            </a:lvl7pPr>
            <a:lvl8pPr marL="1597640" indent="0" algn="ctr">
              <a:buNone/>
              <a:defRPr/>
            </a:lvl8pPr>
            <a:lvl9pPr marL="1825874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3928A5-2C23-497A-AA77-F0114B1726A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7BD0D1-F2C8-4901-A4CF-C64238B720C9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8212217" y="2844801"/>
            <a:ext cx="5431255" cy="2560319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916867" y="2844801"/>
            <a:ext cx="16219277" cy="256031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6AA5A-F27E-4272-9D90-34D51EC731C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26B99E-6977-4CE5-B980-B6AED598BAA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9090" y="20566064"/>
            <a:ext cx="21726604" cy="6356350"/>
          </a:xfrm>
        </p:spPr>
        <p:txBody>
          <a:bodyPr anchor="t"/>
          <a:lstStyle>
            <a:lvl1pPr algn="l">
              <a:defRPr sz="1997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19090" y="13565189"/>
            <a:ext cx="21726604" cy="7000875"/>
          </a:xfrm>
        </p:spPr>
        <p:txBody>
          <a:bodyPr anchor="b"/>
          <a:lstStyle>
            <a:lvl1pPr marL="0" indent="0">
              <a:buNone/>
              <a:defRPr sz="998"/>
            </a:lvl1pPr>
            <a:lvl2pPr marL="228234" indent="0">
              <a:buNone/>
              <a:defRPr sz="899"/>
            </a:lvl2pPr>
            <a:lvl3pPr marL="456468" indent="0">
              <a:buNone/>
              <a:defRPr sz="799"/>
            </a:lvl3pPr>
            <a:lvl4pPr marL="684703" indent="0">
              <a:buNone/>
              <a:defRPr sz="699"/>
            </a:lvl4pPr>
            <a:lvl5pPr marL="912937" indent="0">
              <a:buNone/>
              <a:defRPr sz="699"/>
            </a:lvl5pPr>
            <a:lvl6pPr marL="1141171" indent="0">
              <a:buNone/>
              <a:defRPr sz="699"/>
            </a:lvl6pPr>
            <a:lvl7pPr marL="1369405" indent="0">
              <a:buNone/>
              <a:defRPr sz="699"/>
            </a:lvl7pPr>
            <a:lvl8pPr marL="1597640" indent="0">
              <a:buNone/>
              <a:defRPr sz="699"/>
            </a:lvl8pPr>
            <a:lvl9pPr marL="1825874" indent="0">
              <a:buNone/>
              <a:defRPr sz="69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04321D-3804-494C-9A97-56D9F595E48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916868" y="9245601"/>
            <a:ext cx="10825266" cy="19202400"/>
          </a:xfrm>
        </p:spPr>
        <p:txBody>
          <a:bodyPr/>
          <a:lstStyle>
            <a:lvl1pPr>
              <a:defRPr sz="1398"/>
            </a:lvl1pPr>
            <a:lvl2pPr>
              <a:defRPr sz="1198"/>
            </a:lvl2pPr>
            <a:lvl3pPr>
              <a:defRPr sz="998"/>
            </a:lvl3pPr>
            <a:lvl4pPr>
              <a:defRPr sz="899"/>
            </a:lvl4pPr>
            <a:lvl5pPr>
              <a:defRPr sz="899"/>
            </a:lvl5pPr>
            <a:lvl6pPr>
              <a:defRPr sz="899"/>
            </a:lvl6pPr>
            <a:lvl7pPr>
              <a:defRPr sz="899"/>
            </a:lvl7pPr>
            <a:lvl8pPr>
              <a:defRPr sz="899"/>
            </a:lvl8pPr>
            <a:lvl9pPr>
              <a:defRPr sz="89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818205" y="9245601"/>
            <a:ext cx="10825266" cy="19202400"/>
          </a:xfrm>
        </p:spPr>
        <p:txBody>
          <a:bodyPr/>
          <a:lstStyle>
            <a:lvl1pPr>
              <a:defRPr sz="1398"/>
            </a:lvl1pPr>
            <a:lvl2pPr>
              <a:defRPr sz="1198"/>
            </a:lvl2pPr>
            <a:lvl3pPr>
              <a:defRPr sz="998"/>
            </a:lvl3pPr>
            <a:lvl4pPr>
              <a:defRPr sz="899"/>
            </a:lvl4pPr>
            <a:lvl5pPr>
              <a:defRPr sz="899"/>
            </a:lvl5pPr>
            <a:lvl6pPr>
              <a:defRPr sz="899"/>
            </a:lvl6pPr>
            <a:lvl7pPr>
              <a:defRPr sz="899"/>
            </a:lvl7pPr>
            <a:lvl8pPr>
              <a:defRPr sz="899"/>
            </a:lvl8pPr>
            <a:lvl9pPr>
              <a:defRPr sz="89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8B4EA-56CE-4341-B5CD-64D09F218F4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78176" y="1281113"/>
            <a:ext cx="23003987" cy="5334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78176" y="7164388"/>
            <a:ext cx="11293587" cy="2984500"/>
          </a:xfrm>
        </p:spPr>
        <p:txBody>
          <a:bodyPr anchor="b"/>
          <a:lstStyle>
            <a:lvl1pPr marL="0" indent="0">
              <a:buNone/>
              <a:defRPr sz="1198" b="1"/>
            </a:lvl1pPr>
            <a:lvl2pPr marL="228234" indent="0">
              <a:buNone/>
              <a:defRPr sz="998" b="1"/>
            </a:lvl2pPr>
            <a:lvl3pPr marL="456468" indent="0">
              <a:buNone/>
              <a:defRPr sz="899" b="1"/>
            </a:lvl3pPr>
            <a:lvl4pPr marL="684703" indent="0">
              <a:buNone/>
              <a:defRPr sz="799" b="1"/>
            </a:lvl4pPr>
            <a:lvl5pPr marL="912937" indent="0">
              <a:buNone/>
              <a:defRPr sz="799" b="1"/>
            </a:lvl5pPr>
            <a:lvl6pPr marL="1141171" indent="0">
              <a:buNone/>
              <a:defRPr sz="799" b="1"/>
            </a:lvl6pPr>
            <a:lvl7pPr marL="1369405" indent="0">
              <a:buNone/>
              <a:defRPr sz="799" b="1"/>
            </a:lvl7pPr>
            <a:lvl8pPr marL="1597640" indent="0">
              <a:buNone/>
              <a:defRPr sz="799" b="1"/>
            </a:lvl8pPr>
            <a:lvl9pPr marL="1825874" indent="0">
              <a:buNone/>
              <a:defRPr sz="799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78176" y="10148888"/>
            <a:ext cx="11293587" cy="18440400"/>
          </a:xfrm>
        </p:spPr>
        <p:txBody>
          <a:bodyPr/>
          <a:lstStyle>
            <a:lvl1pPr>
              <a:defRPr sz="1198"/>
            </a:lvl1pPr>
            <a:lvl2pPr>
              <a:defRPr sz="998"/>
            </a:lvl2pPr>
            <a:lvl3pPr>
              <a:defRPr sz="899"/>
            </a:lvl3pPr>
            <a:lvl4pPr>
              <a:defRPr sz="799"/>
            </a:lvl4pPr>
            <a:lvl5pPr>
              <a:defRPr sz="799"/>
            </a:lvl5pPr>
            <a:lvl6pPr>
              <a:defRPr sz="799"/>
            </a:lvl6pPr>
            <a:lvl7pPr>
              <a:defRPr sz="799"/>
            </a:lvl7pPr>
            <a:lvl8pPr>
              <a:defRPr sz="799"/>
            </a:lvl8pPr>
            <a:lvl9pPr>
              <a:defRPr sz="79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2984613" y="7164388"/>
            <a:ext cx="11297550" cy="2984500"/>
          </a:xfrm>
        </p:spPr>
        <p:txBody>
          <a:bodyPr anchor="b"/>
          <a:lstStyle>
            <a:lvl1pPr marL="0" indent="0">
              <a:buNone/>
              <a:defRPr sz="1198" b="1"/>
            </a:lvl1pPr>
            <a:lvl2pPr marL="228234" indent="0">
              <a:buNone/>
              <a:defRPr sz="998" b="1"/>
            </a:lvl2pPr>
            <a:lvl3pPr marL="456468" indent="0">
              <a:buNone/>
              <a:defRPr sz="899" b="1"/>
            </a:lvl3pPr>
            <a:lvl4pPr marL="684703" indent="0">
              <a:buNone/>
              <a:defRPr sz="799" b="1"/>
            </a:lvl4pPr>
            <a:lvl5pPr marL="912937" indent="0">
              <a:buNone/>
              <a:defRPr sz="799" b="1"/>
            </a:lvl5pPr>
            <a:lvl6pPr marL="1141171" indent="0">
              <a:buNone/>
              <a:defRPr sz="799" b="1"/>
            </a:lvl6pPr>
            <a:lvl7pPr marL="1369405" indent="0">
              <a:buNone/>
              <a:defRPr sz="799" b="1"/>
            </a:lvl7pPr>
            <a:lvl8pPr marL="1597640" indent="0">
              <a:buNone/>
              <a:defRPr sz="799" b="1"/>
            </a:lvl8pPr>
            <a:lvl9pPr marL="1825874" indent="0">
              <a:buNone/>
              <a:defRPr sz="799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2984613" y="10148888"/>
            <a:ext cx="11297550" cy="18440400"/>
          </a:xfrm>
        </p:spPr>
        <p:txBody>
          <a:bodyPr/>
          <a:lstStyle>
            <a:lvl1pPr>
              <a:defRPr sz="1198"/>
            </a:lvl1pPr>
            <a:lvl2pPr>
              <a:defRPr sz="998"/>
            </a:lvl2pPr>
            <a:lvl3pPr>
              <a:defRPr sz="899"/>
            </a:lvl3pPr>
            <a:lvl4pPr>
              <a:defRPr sz="799"/>
            </a:lvl4pPr>
            <a:lvl5pPr>
              <a:defRPr sz="799"/>
            </a:lvl5pPr>
            <a:lvl6pPr>
              <a:defRPr sz="799"/>
            </a:lvl6pPr>
            <a:lvl7pPr>
              <a:defRPr sz="799"/>
            </a:lvl7pPr>
            <a:lvl8pPr>
              <a:defRPr sz="799"/>
            </a:lvl8pPr>
            <a:lvl9pPr>
              <a:defRPr sz="79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AECE9-4A3C-4DF0-8BF4-2BE05AFC638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D5274-DDEC-4A87-8621-FE041493110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0FE68-CF17-494B-9962-B119E3EFC30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78176" y="1274763"/>
            <a:ext cx="8409174" cy="5422900"/>
          </a:xfrm>
        </p:spPr>
        <p:txBody>
          <a:bodyPr anchor="b"/>
          <a:lstStyle>
            <a:lvl1pPr algn="l">
              <a:defRPr sz="998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93224" y="1274764"/>
            <a:ext cx="14288939" cy="27314524"/>
          </a:xfrm>
        </p:spPr>
        <p:txBody>
          <a:bodyPr/>
          <a:lstStyle>
            <a:lvl1pPr>
              <a:defRPr sz="1597"/>
            </a:lvl1pPr>
            <a:lvl2pPr>
              <a:defRPr sz="1398"/>
            </a:lvl2pPr>
            <a:lvl3pPr>
              <a:defRPr sz="1198"/>
            </a:lvl3pPr>
            <a:lvl4pPr>
              <a:defRPr sz="998"/>
            </a:lvl4pPr>
            <a:lvl5pPr>
              <a:defRPr sz="998"/>
            </a:lvl5pPr>
            <a:lvl6pPr>
              <a:defRPr sz="998"/>
            </a:lvl6pPr>
            <a:lvl7pPr>
              <a:defRPr sz="998"/>
            </a:lvl7pPr>
            <a:lvl8pPr>
              <a:defRPr sz="998"/>
            </a:lvl8pPr>
            <a:lvl9pPr>
              <a:defRPr sz="998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78176" y="6697665"/>
            <a:ext cx="8409174" cy="21891625"/>
          </a:xfrm>
        </p:spPr>
        <p:txBody>
          <a:bodyPr/>
          <a:lstStyle>
            <a:lvl1pPr marL="0" indent="0">
              <a:buNone/>
              <a:defRPr sz="699"/>
            </a:lvl1pPr>
            <a:lvl2pPr marL="228234" indent="0">
              <a:buNone/>
              <a:defRPr sz="599"/>
            </a:lvl2pPr>
            <a:lvl3pPr marL="456468" indent="0">
              <a:buNone/>
              <a:defRPr sz="499"/>
            </a:lvl3pPr>
            <a:lvl4pPr marL="684703" indent="0">
              <a:buNone/>
              <a:defRPr sz="450"/>
            </a:lvl4pPr>
            <a:lvl5pPr marL="912937" indent="0">
              <a:buNone/>
              <a:defRPr sz="450"/>
            </a:lvl5pPr>
            <a:lvl6pPr marL="1141171" indent="0">
              <a:buNone/>
              <a:defRPr sz="450"/>
            </a:lvl6pPr>
            <a:lvl7pPr marL="1369405" indent="0">
              <a:buNone/>
              <a:defRPr sz="450"/>
            </a:lvl7pPr>
            <a:lvl8pPr marL="1597640" indent="0">
              <a:buNone/>
              <a:defRPr sz="450"/>
            </a:lvl8pPr>
            <a:lvl9pPr marL="1825874" indent="0">
              <a:buNone/>
              <a:defRPr sz="4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07BF98-64E2-4D90-AF8A-8A0DCAD63F0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9688" y="22402802"/>
            <a:ext cx="15336520" cy="2644775"/>
          </a:xfrm>
        </p:spPr>
        <p:txBody>
          <a:bodyPr anchor="b"/>
          <a:lstStyle>
            <a:lvl1pPr algn="l">
              <a:defRPr sz="998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009688" y="2859088"/>
            <a:ext cx="15336520" cy="19202400"/>
          </a:xfrm>
        </p:spPr>
        <p:txBody>
          <a:bodyPr/>
          <a:lstStyle>
            <a:lvl1pPr marL="0" indent="0">
              <a:buNone/>
              <a:defRPr sz="1597"/>
            </a:lvl1pPr>
            <a:lvl2pPr marL="228234" indent="0">
              <a:buNone/>
              <a:defRPr sz="1398"/>
            </a:lvl2pPr>
            <a:lvl3pPr marL="456468" indent="0">
              <a:buNone/>
              <a:defRPr sz="1198"/>
            </a:lvl3pPr>
            <a:lvl4pPr marL="684703" indent="0">
              <a:buNone/>
              <a:defRPr sz="998"/>
            </a:lvl4pPr>
            <a:lvl5pPr marL="912937" indent="0">
              <a:buNone/>
              <a:defRPr sz="998"/>
            </a:lvl5pPr>
            <a:lvl6pPr marL="1141171" indent="0">
              <a:buNone/>
              <a:defRPr sz="998"/>
            </a:lvl6pPr>
            <a:lvl7pPr marL="1369405" indent="0">
              <a:buNone/>
              <a:defRPr sz="998"/>
            </a:lvl7pPr>
            <a:lvl8pPr marL="1597640" indent="0">
              <a:buNone/>
              <a:defRPr sz="998"/>
            </a:lvl8pPr>
            <a:lvl9pPr marL="1825874" indent="0">
              <a:buNone/>
              <a:defRPr sz="998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9688" y="25047577"/>
            <a:ext cx="15336520" cy="3756025"/>
          </a:xfrm>
        </p:spPr>
        <p:txBody>
          <a:bodyPr/>
          <a:lstStyle>
            <a:lvl1pPr marL="0" indent="0">
              <a:buNone/>
              <a:defRPr sz="699"/>
            </a:lvl1pPr>
            <a:lvl2pPr marL="228234" indent="0">
              <a:buNone/>
              <a:defRPr sz="599"/>
            </a:lvl2pPr>
            <a:lvl3pPr marL="456468" indent="0">
              <a:buNone/>
              <a:defRPr sz="499"/>
            </a:lvl3pPr>
            <a:lvl4pPr marL="684703" indent="0">
              <a:buNone/>
              <a:defRPr sz="450"/>
            </a:lvl4pPr>
            <a:lvl5pPr marL="912937" indent="0">
              <a:buNone/>
              <a:defRPr sz="450"/>
            </a:lvl5pPr>
            <a:lvl6pPr marL="1141171" indent="0">
              <a:buNone/>
              <a:defRPr sz="450"/>
            </a:lvl6pPr>
            <a:lvl7pPr marL="1369405" indent="0">
              <a:buNone/>
              <a:defRPr sz="450"/>
            </a:lvl7pPr>
            <a:lvl8pPr marL="1597640" indent="0">
              <a:buNone/>
              <a:defRPr sz="450"/>
            </a:lvl8pPr>
            <a:lvl9pPr marL="1825874" indent="0">
              <a:buNone/>
              <a:defRPr sz="4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9D846C-E627-46C5-97E5-F1B7FB77CC4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6868" y="2844800"/>
            <a:ext cx="2172660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5488" tIns="237744" rIns="475488" bIns="2377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16868" y="9245601"/>
            <a:ext cx="21726604" cy="192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5488" tIns="237744" rIns="475488" bIns="2377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16867" y="29159201"/>
            <a:ext cx="5325070" cy="213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5488" tIns="237744" rIns="475488" bIns="237744" numCol="1" anchor="t" anchorCtr="0" compatLnSpc="1">
            <a:prstTxWarp prst="textNoShape">
              <a:avLst/>
            </a:prstTxWarp>
          </a:bodyPr>
          <a:lstStyle>
            <a:lvl1pPr algn="l" defTabSz="2373478">
              <a:defRPr sz="3645" b="0" baseline="0">
                <a:latin typeface="+mn-lt"/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733275" y="29159201"/>
            <a:ext cx="8093790" cy="213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5488" tIns="237744" rIns="475488" bIns="237744" numCol="1" anchor="t" anchorCtr="0" compatLnSpc="1">
            <a:prstTxWarp prst="textNoShape">
              <a:avLst/>
            </a:prstTxWarp>
          </a:bodyPr>
          <a:lstStyle>
            <a:lvl1pPr defTabSz="2373478">
              <a:defRPr sz="3645" b="0" baseline="0">
                <a:latin typeface="+mn-lt"/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8318401" y="29159201"/>
            <a:ext cx="5325070" cy="213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5488" tIns="237744" rIns="475488" bIns="237744" numCol="1" anchor="t" anchorCtr="0" compatLnSpc="1">
            <a:prstTxWarp prst="textNoShape">
              <a:avLst/>
            </a:prstTxWarp>
          </a:bodyPr>
          <a:lstStyle>
            <a:lvl1pPr algn="r" defTabSz="2373478">
              <a:defRPr sz="3645" b="0" baseline="0">
                <a:latin typeface="+mn-lt"/>
                <a:ea typeface="굴림" charset="-127"/>
              </a:defRPr>
            </a:lvl1pPr>
          </a:lstStyle>
          <a:p>
            <a:fld id="{E55AB821-1E11-47F1-95D1-C2C67E4786CB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3478" rtl="0" fontAlgn="base">
        <a:spcBef>
          <a:spcPct val="0"/>
        </a:spcBef>
        <a:spcAft>
          <a:spcPct val="0"/>
        </a:spcAft>
        <a:defRPr sz="11432">
          <a:solidFill>
            <a:schemeClr val="tx2"/>
          </a:solidFill>
          <a:latin typeface="+mj-lt"/>
          <a:ea typeface="+mj-ea"/>
          <a:cs typeface="+mj-cs"/>
        </a:defRPr>
      </a:lvl1pPr>
      <a:lvl2pPr algn="ctr" defTabSz="2373478" rtl="0" fontAlgn="base">
        <a:spcBef>
          <a:spcPct val="0"/>
        </a:spcBef>
        <a:spcAft>
          <a:spcPct val="0"/>
        </a:spcAft>
        <a:defRPr sz="11432">
          <a:solidFill>
            <a:schemeClr val="tx2"/>
          </a:solidFill>
          <a:latin typeface="Times New Roman" pitchFamily="18" charset="0"/>
        </a:defRPr>
      </a:lvl2pPr>
      <a:lvl3pPr algn="ctr" defTabSz="2373478" rtl="0" fontAlgn="base">
        <a:spcBef>
          <a:spcPct val="0"/>
        </a:spcBef>
        <a:spcAft>
          <a:spcPct val="0"/>
        </a:spcAft>
        <a:defRPr sz="11432">
          <a:solidFill>
            <a:schemeClr val="tx2"/>
          </a:solidFill>
          <a:latin typeface="Times New Roman" pitchFamily="18" charset="0"/>
        </a:defRPr>
      </a:lvl3pPr>
      <a:lvl4pPr algn="ctr" defTabSz="2373478" rtl="0" fontAlgn="base">
        <a:spcBef>
          <a:spcPct val="0"/>
        </a:spcBef>
        <a:spcAft>
          <a:spcPct val="0"/>
        </a:spcAft>
        <a:defRPr sz="11432">
          <a:solidFill>
            <a:schemeClr val="tx2"/>
          </a:solidFill>
          <a:latin typeface="Times New Roman" pitchFamily="18" charset="0"/>
        </a:defRPr>
      </a:lvl4pPr>
      <a:lvl5pPr algn="ctr" defTabSz="2373478" rtl="0" fontAlgn="base">
        <a:spcBef>
          <a:spcPct val="0"/>
        </a:spcBef>
        <a:spcAft>
          <a:spcPct val="0"/>
        </a:spcAft>
        <a:defRPr sz="11432">
          <a:solidFill>
            <a:schemeClr val="tx2"/>
          </a:solidFill>
          <a:latin typeface="Times New Roman" pitchFamily="18" charset="0"/>
        </a:defRPr>
      </a:lvl5pPr>
      <a:lvl6pPr marL="228234" algn="ctr" defTabSz="2373478" rtl="0" fontAlgn="base">
        <a:spcBef>
          <a:spcPct val="0"/>
        </a:spcBef>
        <a:spcAft>
          <a:spcPct val="0"/>
        </a:spcAft>
        <a:defRPr sz="11432">
          <a:solidFill>
            <a:schemeClr val="tx2"/>
          </a:solidFill>
          <a:latin typeface="Times New Roman" pitchFamily="18" charset="0"/>
        </a:defRPr>
      </a:lvl6pPr>
      <a:lvl7pPr marL="456468" algn="ctr" defTabSz="2373478" rtl="0" fontAlgn="base">
        <a:spcBef>
          <a:spcPct val="0"/>
        </a:spcBef>
        <a:spcAft>
          <a:spcPct val="0"/>
        </a:spcAft>
        <a:defRPr sz="11432">
          <a:solidFill>
            <a:schemeClr val="tx2"/>
          </a:solidFill>
          <a:latin typeface="Times New Roman" pitchFamily="18" charset="0"/>
        </a:defRPr>
      </a:lvl7pPr>
      <a:lvl8pPr marL="684703" algn="ctr" defTabSz="2373478" rtl="0" fontAlgn="base">
        <a:spcBef>
          <a:spcPct val="0"/>
        </a:spcBef>
        <a:spcAft>
          <a:spcPct val="0"/>
        </a:spcAft>
        <a:defRPr sz="11432">
          <a:solidFill>
            <a:schemeClr val="tx2"/>
          </a:solidFill>
          <a:latin typeface="Times New Roman" pitchFamily="18" charset="0"/>
        </a:defRPr>
      </a:lvl8pPr>
      <a:lvl9pPr marL="912937" algn="ctr" defTabSz="2373478" rtl="0" fontAlgn="base">
        <a:spcBef>
          <a:spcPct val="0"/>
        </a:spcBef>
        <a:spcAft>
          <a:spcPct val="0"/>
        </a:spcAft>
        <a:defRPr sz="11432">
          <a:solidFill>
            <a:schemeClr val="tx2"/>
          </a:solidFill>
          <a:latin typeface="Times New Roman" pitchFamily="18" charset="0"/>
        </a:defRPr>
      </a:lvl9pPr>
    </p:titleStyle>
    <p:bodyStyle>
      <a:lvl1pPr marL="889955" indent="-889955" algn="l" defTabSz="2373478" rtl="0" fontAlgn="base">
        <a:spcBef>
          <a:spcPct val="20000"/>
        </a:spcBef>
        <a:spcAft>
          <a:spcPct val="0"/>
        </a:spcAft>
        <a:buChar char="•"/>
        <a:defRPr sz="8287">
          <a:solidFill>
            <a:schemeClr val="tx1"/>
          </a:solidFill>
          <a:latin typeface="+mn-lt"/>
          <a:ea typeface="+mn-ea"/>
          <a:cs typeface="+mn-cs"/>
        </a:defRPr>
      </a:lvl1pPr>
      <a:lvl2pPr marL="1928896" indent="-741762" algn="l" defTabSz="2373478" rtl="0" fontAlgn="base">
        <a:spcBef>
          <a:spcPct val="20000"/>
        </a:spcBef>
        <a:spcAft>
          <a:spcPct val="0"/>
        </a:spcAft>
        <a:buChar char="–"/>
        <a:defRPr sz="7288">
          <a:solidFill>
            <a:schemeClr val="tx1"/>
          </a:solidFill>
          <a:latin typeface="+mn-lt"/>
        </a:defRPr>
      </a:lvl2pPr>
      <a:lvl3pPr marL="2967045" indent="-593568" algn="l" defTabSz="2373478" rtl="0" fontAlgn="base">
        <a:spcBef>
          <a:spcPct val="20000"/>
        </a:spcBef>
        <a:spcAft>
          <a:spcPct val="0"/>
        </a:spcAft>
        <a:buChar char="•"/>
        <a:defRPr sz="6240">
          <a:solidFill>
            <a:schemeClr val="tx1"/>
          </a:solidFill>
          <a:latin typeface="+mn-lt"/>
        </a:defRPr>
      </a:lvl3pPr>
      <a:lvl4pPr marL="4154180" indent="-593568" algn="l" defTabSz="2373478" rtl="0" fontAlgn="base">
        <a:spcBef>
          <a:spcPct val="20000"/>
        </a:spcBef>
        <a:spcAft>
          <a:spcPct val="0"/>
        </a:spcAft>
        <a:buChar char="–"/>
        <a:defRPr sz="5192">
          <a:solidFill>
            <a:schemeClr val="tx1"/>
          </a:solidFill>
          <a:latin typeface="+mn-lt"/>
        </a:defRPr>
      </a:lvl4pPr>
      <a:lvl5pPr marL="5340523" indent="-593568" algn="l" defTabSz="2373478" rtl="0" fontAlgn="base">
        <a:spcBef>
          <a:spcPct val="20000"/>
        </a:spcBef>
        <a:spcAft>
          <a:spcPct val="0"/>
        </a:spcAft>
        <a:buChar char="»"/>
        <a:defRPr sz="5192">
          <a:solidFill>
            <a:schemeClr val="tx1"/>
          </a:solidFill>
          <a:latin typeface="+mn-lt"/>
        </a:defRPr>
      </a:lvl5pPr>
      <a:lvl6pPr marL="5568757" indent="-593568" algn="l" defTabSz="2373478" rtl="0" fontAlgn="base">
        <a:spcBef>
          <a:spcPct val="20000"/>
        </a:spcBef>
        <a:spcAft>
          <a:spcPct val="0"/>
        </a:spcAft>
        <a:buChar char="»"/>
        <a:defRPr sz="5192">
          <a:solidFill>
            <a:schemeClr val="tx1"/>
          </a:solidFill>
          <a:latin typeface="+mn-lt"/>
        </a:defRPr>
      </a:lvl6pPr>
      <a:lvl7pPr marL="5796991" indent="-593568" algn="l" defTabSz="2373478" rtl="0" fontAlgn="base">
        <a:spcBef>
          <a:spcPct val="20000"/>
        </a:spcBef>
        <a:spcAft>
          <a:spcPct val="0"/>
        </a:spcAft>
        <a:buChar char="»"/>
        <a:defRPr sz="5192">
          <a:solidFill>
            <a:schemeClr val="tx1"/>
          </a:solidFill>
          <a:latin typeface="+mn-lt"/>
        </a:defRPr>
      </a:lvl7pPr>
      <a:lvl8pPr marL="6025226" indent="-593568" algn="l" defTabSz="2373478" rtl="0" fontAlgn="base">
        <a:spcBef>
          <a:spcPct val="20000"/>
        </a:spcBef>
        <a:spcAft>
          <a:spcPct val="0"/>
        </a:spcAft>
        <a:buChar char="»"/>
        <a:defRPr sz="5192">
          <a:solidFill>
            <a:schemeClr val="tx1"/>
          </a:solidFill>
          <a:latin typeface="+mn-lt"/>
        </a:defRPr>
      </a:lvl8pPr>
      <a:lvl9pPr marL="6253460" indent="-593568" algn="l" defTabSz="2373478" rtl="0" fontAlgn="base">
        <a:spcBef>
          <a:spcPct val="20000"/>
        </a:spcBef>
        <a:spcAft>
          <a:spcPct val="0"/>
        </a:spcAft>
        <a:buChar char="»"/>
        <a:defRPr sz="5192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456468" rtl="0" eaLnBrk="1" latinLnBrk="1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1pPr>
      <a:lvl2pPr marL="228234" algn="l" defTabSz="456468" rtl="0" eaLnBrk="1" latinLnBrk="1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2pPr>
      <a:lvl3pPr marL="456468" algn="l" defTabSz="456468" rtl="0" eaLnBrk="1" latinLnBrk="1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3pPr>
      <a:lvl4pPr marL="684703" algn="l" defTabSz="456468" rtl="0" eaLnBrk="1" latinLnBrk="1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4pPr>
      <a:lvl5pPr marL="912937" algn="l" defTabSz="456468" rtl="0" eaLnBrk="1" latinLnBrk="1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5pPr>
      <a:lvl6pPr marL="1141171" algn="l" defTabSz="456468" rtl="0" eaLnBrk="1" latinLnBrk="1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6pPr>
      <a:lvl7pPr marL="1369405" algn="l" defTabSz="456468" rtl="0" eaLnBrk="1" latinLnBrk="1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7pPr>
      <a:lvl8pPr marL="1597640" algn="l" defTabSz="456468" rtl="0" eaLnBrk="1" latinLnBrk="1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8pPr>
      <a:lvl9pPr marL="1825874" algn="l" defTabSz="456468" rtl="0" eaLnBrk="1" latinLnBrk="1" hangingPunct="1">
        <a:defRPr sz="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10929" y="2800512"/>
            <a:ext cx="25560338" cy="2919192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3000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>
            <a:off x="0" y="2812074"/>
            <a:ext cx="25560338" cy="0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 Box 6625"/>
          <p:cNvSpPr txBox="1">
            <a:spLocks noChangeArrowheads="1"/>
          </p:cNvSpPr>
          <p:nvPr/>
        </p:nvSpPr>
        <p:spPr bwMode="auto">
          <a:xfrm>
            <a:off x="1022238" y="572189"/>
            <a:ext cx="2238640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"/>
            <a:r>
              <a:rPr lang="ko-KR" altLang="en-US" sz="5400" dirty="0" smtClean="0"/>
              <a:t>자작 </a:t>
            </a:r>
            <a:r>
              <a:rPr lang="ko-KR" altLang="en-US" sz="5400" dirty="0" err="1" smtClean="0"/>
              <a:t>드론</a:t>
            </a:r>
            <a:r>
              <a:rPr lang="en-US" altLang="ko-KR" sz="5400" dirty="0" smtClean="0"/>
              <a:t>(</a:t>
            </a:r>
            <a:r>
              <a:rPr lang="ko-KR" altLang="en-US" sz="5400" dirty="0" err="1" smtClean="0"/>
              <a:t>쿼드콥터</a:t>
            </a:r>
            <a:r>
              <a:rPr lang="en-US" altLang="ko-KR" sz="5400" dirty="0" smtClean="0"/>
              <a:t>)</a:t>
            </a:r>
            <a:endParaRPr lang="en-US" altLang="ko-KR" sz="5400" dirty="0" smtClean="0"/>
          </a:p>
          <a:p>
            <a:pPr fontAlgn="b"/>
            <a:r>
              <a:rPr lang="ko-KR" altLang="en-US" sz="5400" dirty="0" smtClean="0"/>
              <a:t>정영재</a:t>
            </a:r>
            <a:r>
              <a:rPr lang="en-US" altLang="ko-KR" sz="5400" dirty="0" smtClean="0"/>
              <a:t>, </a:t>
            </a:r>
            <a:r>
              <a:rPr lang="ko-KR" altLang="en-US" sz="5400" dirty="0" err="1" smtClean="0"/>
              <a:t>김학도</a:t>
            </a:r>
            <a:endParaRPr lang="en-US" altLang="ko-KR" sz="5400" dirty="0" smtClean="0"/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2791098" y="2825938"/>
            <a:ext cx="0" cy="29191926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23392" y="3379356"/>
            <a:ext cx="12339862" cy="456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aseline="0" dirty="0" smtClean="0">
                <a:solidFill>
                  <a:srgbClr val="0070C0"/>
                </a:solidFill>
              </a:rPr>
              <a:t>Abstract</a:t>
            </a:r>
          </a:p>
          <a:p>
            <a:pPr algn="just"/>
            <a:r>
              <a:rPr lang="en-US" altLang="ko-KR" sz="4000" dirty="0" smtClean="0"/>
              <a:t>   </a:t>
            </a:r>
          </a:p>
          <a:p>
            <a:pPr algn="just"/>
            <a:r>
              <a:rPr lang="ko-KR" altLang="en-US" sz="3200" baseline="0" dirty="0" smtClean="0"/>
              <a:t> </a:t>
            </a:r>
            <a:r>
              <a:rPr lang="ko-KR" altLang="en-US" sz="3100" baseline="0" dirty="0" err="1" smtClean="0"/>
              <a:t>드론</a:t>
            </a:r>
            <a:r>
              <a:rPr lang="en-US" altLang="ko-KR" sz="3100" baseline="0" dirty="0" smtClean="0"/>
              <a:t>(</a:t>
            </a:r>
            <a:r>
              <a:rPr lang="ko-KR" altLang="en-US" sz="3100" baseline="0" dirty="0" err="1" smtClean="0"/>
              <a:t>쿼드콥터</a:t>
            </a:r>
            <a:r>
              <a:rPr lang="en-US" altLang="ko-KR" sz="3100" baseline="0" dirty="0" smtClean="0"/>
              <a:t>)</a:t>
            </a:r>
            <a:r>
              <a:rPr lang="ko-KR" altLang="en-US" sz="3100" baseline="0" dirty="0" smtClean="0"/>
              <a:t>에서 가장 중요한 부분인 센서를 통한 자세제어를 하여 평형을 유지하고 조종기 제어로 자세를 바꾸어 이동하는 시스템을 설계</a:t>
            </a:r>
            <a:r>
              <a:rPr lang="en-US" altLang="ko-KR" sz="3100" baseline="0" dirty="0" smtClean="0"/>
              <a:t>. </a:t>
            </a:r>
            <a:r>
              <a:rPr lang="ko-KR" altLang="en-US" sz="3100" baseline="0" dirty="0" smtClean="0"/>
              <a:t>조종기는 </a:t>
            </a:r>
            <a:r>
              <a:rPr lang="en-US" altLang="ko-KR" sz="3100" baseline="0" dirty="0" smtClean="0"/>
              <a:t>RC 2.5GHz </a:t>
            </a:r>
            <a:r>
              <a:rPr lang="ko-KR" altLang="en-US" sz="3100" baseline="0" dirty="0" smtClean="0"/>
              <a:t>대역의 통신으로 </a:t>
            </a:r>
            <a:r>
              <a:rPr lang="en-US" altLang="ko-KR" sz="3100" baseline="0" dirty="0" smtClean="0"/>
              <a:t>PPM(</a:t>
            </a:r>
            <a:r>
              <a:rPr lang="ko-KR" altLang="en-US" sz="3100" baseline="0" dirty="0" smtClean="0"/>
              <a:t>중첩된 </a:t>
            </a:r>
            <a:r>
              <a:rPr lang="en-US" altLang="ko-KR" sz="3100" baseline="0" dirty="0" smtClean="0"/>
              <a:t>PWM </a:t>
            </a:r>
            <a:r>
              <a:rPr lang="ko-KR" altLang="en-US" sz="3100" baseline="0" dirty="0" smtClean="0"/>
              <a:t>신호</a:t>
            </a:r>
            <a:r>
              <a:rPr lang="en-US" altLang="ko-KR" sz="3100" baseline="0" dirty="0" smtClean="0"/>
              <a:t>)</a:t>
            </a:r>
            <a:r>
              <a:rPr lang="ko-KR" altLang="en-US" sz="3100" baseline="0" dirty="0" smtClean="0"/>
              <a:t>를 송신기에서 수신기로 보내</a:t>
            </a:r>
            <a:endParaRPr lang="en-US" altLang="ko-KR" sz="3100" baseline="0" dirty="0" smtClean="0"/>
          </a:p>
          <a:p>
            <a:pPr algn="just"/>
            <a:r>
              <a:rPr lang="ko-KR" altLang="en-US" sz="3100" baseline="0" dirty="0" smtClean="0"/>
              <a:t>고 수신기는 </a:t>
            </a:r>
            <a:r>
              <a:rPr lang="en-US" altLang="ko-KR" sz="3100" baseline="0" dirty="0" smtClean="0"/>
              <a:t>MCU</a:t>
            </a:r>
            <a:r>
              <a:rPr lang="ko-KR" altLang="en-US" sz="3100" baseline="0" dirty="0" smtClean="0"/>
              <a:t>에서 신호를 받아 연산한다</a:t>
            </a:r>
            <a:r>
              <a:rPr lang="en-US" altLang="ko-KR" sz="3100" baseline="0" dirty="0" smtClean="0"/>
              <a:t>.</a:t>
            </a:r>
          </a:p>
          <a:p>
            <a:pPr algn="just"/>
            <a:r>
              <a:rPr lang="ko-KR" altLang="en-US" sz="3100" baseline="0" dirty="0" smtClean="0"/>
              <a:t> </a:t>
            </a:r>
            <a:r>
              <a:rPr lang="en-US" altLang="ko-KR" sz="3100" baseline="0" dirty="0" smtClean="0"/>
              <a:t>MCU(FC)</a:t>
            </a:r>
            <a:r>
              <a:rPr lang="ko-KR" altLang="en-US" sz="3100" baseline="0" dirty="0" smtClean="0"/>
              <a:t>에서 센서수치를 연산하여 </a:t>
            </a:r>
            <a:r>
              <a:rPr lang="en-US" altLang="ko-KR" sz="3100" baseline="0" dirty="0" smtClean="0"/>
              <a:t>ESC(</a:t>
            </a:r>
            <a:r>
              <a:rPr lang="ko-KR" altLang="en-US" sz="3100" baseline="0" dirty="0" smtClean="0"/>
              <a:t>변속기</a:t>
            </a:r>
            <a:r>
              <a:rPr lang="en-US" altLang="ko-KR" sz="3100" baseline="0" dirty="0" smtClean="0"/>
              <a:t>)</a:t>
            </a:r>
            <a:r>
              <a:rPr lang="ko-KR" altLang="en-US" sz="3100" baseline="0" dirty="0" smtClean="0"/>
              <a:t>로 </a:t>
            </a:r>
            <a:r>
              <a:rPr lang="en-US" altLang="ko-KR" sz="3100" baseline="0" dirty="0" smtClean="0"/>
              <a:t>PWM</a:t>
            </a:r>
            <a:r>
              <a:rPr lang="ko-KR" altLang="en-US" sz="3100" baseline="0" dirty="0" smtClean="0"/>
              <a:t>신호를 전달 하여 </a:t>
            </a:r>
            <a:r>
              <a:rPr lang="en-US" altLang="ko-KR" sz="3100" baseline="0" dirty="0" smtClean="0"/>
              <a:t>BLDC</a:t>
            </a:r>
            <a:r>
              <a:rPr lang="ko-KR" altLang="en-US" sz="3100" baseline="0" dirty="0" smtClean="0"/>
              <a:t>모터를 제어하여 각 </a:t>
            </a:r>
            <a:r>
              <a:rPr lang="en-US" altLang="ko-KR" sz="3100" baseline="0" dirty="0" smtClean="0"/>
              <a:t>4</a:t>
            </a:r>
            <a:r>
              <a:rPr lang="ko-KR" altLang="en-US" sz="3100" baseline="0" dirty="0" smtClean="0"/>
              <a:t>개 모터가 추력을 얻는다</a:t>
            </a:r>
            <a:r>
              <a:rPr lang="en-US" altLang="ko-KR" sz="3100" baseline="0" dirty="0" smtClean="0"/>
              <a:t>.</a:t>
            </a:r>
            <a:endParaRPr lang="en-US" altLang="ko-KR" sz="3100" dirty="0"/>
          </a:p>
        </p:txBody>
      </p:sp>
      <p:sp>
        <p:nvSpPr>
          <p:cNvPr id="10" name="TextBox 9"/>
          <p:cNvSpPr txBox="1"/>
          <p:nvPr/>
        </p:nvSpPr>
        <p:spPr>
          <a:xfrm>
            <a:off x="125052" y="12644791"/>
            <a:ext cx="12133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70C0"/>
                </a:solidFill>
              </a:rPr>
              <a:t>Algorithm </a:t>
            </a:r>
            <a:endParaRPr lang="en-US" altLang="ko-KR" sz="6000" baseline="0" dirty="0" smtClean="0">
              <a:solidFill>
                <a:srgbClr val="0070C0"/>
              </a:solidFill>
            </a:endParaRPr>
          </a:p>
          <a:p>
            <a:pPr algn="just"/>
            <a:endParaRPr lang="en-US" altLang="ko-KR" sz="4000" baseline="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5982" y="23192127"/>
            <a:ext cx="12008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aseline="0" dirty="0" smtClean="0">
                <a:solidFill>
                  <a:srgbClr val="0070C0"/>
                </a:solidFill>
              </a:rPr>
              <a:t>Part </a:t>
            </a:r>
            <a:r>
              <a:rPr lang="en-US" altLang="ko-KR" sz="4000" baseline="0" dirty="0" smtClean="0">
                <a:solidFill>
                  <a:srgbClr val="0070C0"/>
                </a:solidFill>
              </a:rPr>
              <a:t>&amp; Schematic</a:t>
            </a:r>
          </a:p>
          <a:p>
            <a:pPr marL="742950" indent="-742950" algn="just"/>
            <a:endParaRPr lang="en-US" altLang="ko-KR" sz="4000" baseline="0" dirty="0" smtClean="0">
              <a:solidFill>
                <a:srgbClr val="0070C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201496" y="20023799"/>
            <a:ext cx="12133385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aseline="0" dirty="0" smtClean="0">
                <a:solidFill>
                  <a:srgbClr val="0070C0"/>
                </a:solidFill>
              </a:rPr>
              <a:t>Result</a:t>
            </a:r>
          </a:p>
          <a:p>
            <a:pPr algn="just"/>
            <a:endParaRPr lang="en-US" altLang="ko-KR" sz="4000" baseline="0" dirty="0" smtClean="0"/>
          </a:p>
          <a:p>
            <a:pPr algn="just"/>
            <a:endParaRPr lang="en-US" altLang="ko-KR" sz="4000" baseline="0" dirty="0"/>
          </a:p>
          <a:p>
            <a:pPr algn="just"/>
            <a:endParaRPr lang="en-US" altLang="ko-KR" sz="4000" dirty="0"/>
          </a:p>
        </p:txBody>
      </p:sp>
      <p:sp>
        <p:nvSpPr>
          <p:cNvPr id="43" name="직사각형 42"/>
          <p:cNvSpPr/>
          <p:nvPr/>
        </p:nvSpPr>
        <p:spPr bwMode="auto">
          <a:xfrm>
            <a:off x="13347131" y="9310684"/>
            <a:ext cx="11806535" cy="4873122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30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3386934" y="14806224"/>
            <a:ext cx="11766731" cy="4845093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30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3435546" y="21126449"/>
            <a:ext cx="11695574" cy="4856529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30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242804" y="27251380"/>
            <a:ext cx="11954926" cy="431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aseline="0" dirty="0" smtClean="0">
                <a:solidFill>
                  <a:srgbClr val="0070C0"/>
                </a:solidFill>
              </a:rPr>
              <a:t>Conclusion</a:t>
            </a:r>
          </a:p>
          <a:p>
            <a:pPr algn="just"/>
            <a:endParaRPr lang="en-US" altLang="ko-KR" sz="3200" baseline="0" dirty="0" smtClean="0"/>
          </a:p>
          <a:p>
            <a:pPr algn="just"/>
            <a:r>
              <a:rPr lang="en-US" altLang="ko-KR" sz="3200" dirty="0" smtClean="0"/>
              <a:t>  </a:t>
            </a:r>
            <a:r>
              <a:rPr lang="ko-KR" altLang="en-US" sz="3200" dirty="0" smtClean="0"/>
              <a:t>진동에 취약한 각도 센서와 진동에는 강하지만 정상상태 오차가 있는 각속도 센서의 </a:t>
            </a:r>
            <a:r>
              <a:rPr lang="ko-KR" altLang="en-US" sz="3200" dirty="0" err="1" smtClean="0"/>
              <a:t>절충값을</a:t>
            </a:r>
            <a:r>
              <a:rPr lang="ko-KR" altLang="en-US" sz="3200" dirty="0" smtClean="0"/>
              <a:t> 구하는 테스트에 많은 시간이 소요되었고</a:t>
            </a:r>
            <a:r>
              <a:rPr lang="en-US" altLang="ko-KR" sz="3200" dirty="0" smtClean="0"/>
              <a:t>, </a:t>
            </a:r>
            <a:r>
              <a:rPr lang="ko-KR" altLang="en-US" sz="3200" dirty="0" err="1" smtClean="0"/>
              <a:t>지자계</a:t>
            </a:r>
            <a:r>
              <a:rPr lang="ko-KR" altLang="en-US" sz="3200" dirty="0" smtClean="0"/>
              <a:t> 센서 없이 </a:t>
            </a:r>
            <a:r>
              <a:rPr lang="en-US" altLang="ko-KR" sz="3200" dirty="0" smtClean="0"/>
              <a:t>6</a:t>
            </a:r>
            <a:r>
              <a:rPr lang="ko-KR" altLang="en-US" sz="3200" dirty="0" smtClean="0"/>
              <a:t>축 센서만으로는 </a:t>
            </a:r>
            <a:r>
              <a:rPr lang="en-US" altLang="ko-KR" sz="3200" dirty="0" smtClean="0"/>
              <a:t>Yaw</a:t>
            </a:r>
            <a:r>
              <a:rPr lang="ko-KR" altLang="en-US" sz="3200" dirty="0" smtClean="0"/>
              <a:t>제어에 대한 한계가 있다고 느꼈다</a:t>
            </a:r>
            <a:r>
              <a:rPr lang="en-US" altLang="ko-KR" sz="3200" dirty="0" smtClean="0"/>
              <a:t>. </a:t>
            </a:r>
          </a:p>
          <a:p>
            <a:pPr algn="just"/>
            <a:r>
              <a:rPr lang="ko-KR" altLang="en-US" sz="3200" dirty="0" smtClean="0"/>
              <a:t>같은 모터와 </a:t>
            </a:r>
            <a:r>
              <a:rPr lang="en-US" altLang="ko-KR" sz="3200" dirty="0" smtClean="0"/>
              <a:t>ESC</a:t>
            </a:r>
            <a:r>
              <a:rPr lang="ko-KR" altLang="en-US" sz="3200" dirty="0" smtClean="0"/>
              <a:t>를 사용하여도 미세하게 </a:t>
            </a:r>
            <a:r>
              <a:rPr lang="ko-KR" altLang="en-US" sz="3200" dirty="0" err="1" smtClean="0"/>
              <a:t>회전량의</a:t>
            </a:r>
            <a:r>
              <a:rPr lang="ko-KR" altLang="en-US" sz="3200" dirty="0" smtClean="0"/>
              <a:t> 차이가 있었고 초기 </a:t>
            </a:r>
            <a:r>
              <a:rPr lang="ko-KR" altLang="en-US" sz="3200" dirty="0" err="1" smtClean="0"/>
              <a:t>호버링</a:t>
            </a:r>
            <a:r>
              <a:rPr lang="ko-KR" altLang="en-US" sz="3200" dirty="0" smtClean="0"/>
              <a:t> 시 수직상승이 어려웠으나 실험적으로 초기 </a:t>
            </a:r>
            <a:r>
              <a:rPr lang="ko-KR" altLang="en-US" sz="3200" dirty="0" err="1" smtClean="0"/>
              <a:t>모터값을</a:t>
            </a:r>
            <a:r>
              <a:rPr lang="ko-KR" altLang="en-US" sz="3200" dirty="0" smtClean="0"/>
              <a:t> 다르게 설정해주었다</a:t>
            </a:r>
            <a:r>
              <a:rPr lang="en-US" altLang="ko-KR" sz="3200" dirty="0" smtClean="0"/>
              <a:t>.  </a:t>
            </a:r>
          </a:p>
          <a:p>
            <a:pPr algn="just"/>
            <a:r>
              <a:rPr lang="ko-KR" altLang="en-US" sz="3200" dirty="0" smtClean="0"/>
              <a:t>적절한 이중 </a:t>
            </a:r>
            <a:r>
              <a:rPr lang="en-US" altLang="ko-KR" sz="3200" dirty="0" smtClean="0"/>
              <a:t>PID</a:t>
            </a:r>
            <a:r>
              <a:rPr lang="ko-KR" altLang="en-US" sz="3200" dirty="0" smtClean="0"/>
              <a:t>제어 상수를 찾는 방법이 실험을 통한 방법만 존재하여 </a:t>
            </a:r>
            <a:r>
              <a:rPr lang="ko-KR" altLang="en-US" sz="3200" dirty="0" err="1" smtClean="0"/>
              <a:t>블루투스</a:t>
            </a:r>
            <a:r>
              <a:rPr lang="ko-KR" altLang="en-US" sz="3200" dirty="0" smtClean="0"/>
              <a:t> 통신을 통해 </a:t>
            </a:r>
            <a:r>
              <a:rPr lang="en-US" altLang="ko-KR" sz="3200" dirty="0" smtClean="0"/>
              <a:t>PID </a:t>
            </a:r>
            <a:r>
              <a:rPr lang="ko-KR" altLang="en-US" sz="3200" dirty="0" smtClean="0"/>
              <a:t>상수를 조절하며 적절한 </a:t>
            </a:r>
            <a:r>
              <a:rPr lang="en-US" altLang="ko-KR" sz="3200" dirty="0" smtClean="0"/>
              <a:t>PID</a:t>
            </a:r>
            <a:r>
              <a:rPr lang="ko-KR" altLang="en-US" sz="3200" dirty="0" smtClean="0"/>
              <a:t>상수를 찾을 수 있었다</a:t>
            </a:r>
            <a:r>
              <a:rPr lang="en-US" altLang="ko-KR" sz="3200" dirty="0" smtClean="0"/>
              <a:t>.</a:t>
            </a:r>
          </a:p>
          <a:p>
            <a:pPr algn="just"/>
            <a:r>
              <a:rPr lang="ko-KR" altLang="en-US" sz="3200" dirty="0" smtClean="0"/>
              <a:t>초음파센서를 이용한 고도 고정 기능도 추가하면 더 안정적인 시스템이 될 것</a:t>
            </a:r>
            <a:r>
              <a:rPr lang="ko-KR" altLang="en-US" sz="3200" baseline="0" dirty="0" smtClean="0"/>
              <a:t> </a:t>
            </a:r>
            <a:r>
              <a:rPr lang="ko-KR" altLang="en-US" sz="3200" dirty="0" smtClean="0"/>
              <a:t>같다</a:t>
            </a:r>
            <a:r>
              <a:rPr lang="en-US" altLang="ko-KR" sz="3200" dirty="0" smtClean="0"/>
              <a:t>.</a:t>
            </a:r>
          </a:p>
          <a:p>
            <a:pPr algn="just"/>
            <a:endParaRPr lang="en-US" altLang="ko-KR" sz="32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3314184" y="14251429"/>
            <a:ext cx="11912230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0" dirty="0" smtClean="0"/>
              <a:t>Figure 1.</a:t>
            </a:r>
            <a:r>
              <a:rPr lang="ko-KR" altLang="en-US" sz="1600" baseline="0" dirty="0"/>
              <a:t> </a:t>
            </a:r>
            <a:r>
              <a:rPr lang="en-US" altLang="ko-KR" sz="1600" baseline="0" dirty="0" smtClean="0"/>
              <a:t>PID Calibration </a:t>
            </a:r>
            <a:endParaRPr lang="en-US" altLang="ko-KR" sz="2800" baseline="0" dirty="0" smtClean="0"/>
          </a:p>
          <a:p>
            <a:endParaRPr lang="en-US" altLang="ko-KR" sz="2800" baseline="0" dirty="0" smtClean="0"/>
          </a:p>
          <a:p>
            <a:endParaRPr lang="en-US" altLang="ko-KR" sz="1800" baseline="0" dirty="0"/>
          </a:p>
          <a:p>
            <a:endParaRPr lang="en-US" altLang="ko-KR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13277017" y="19830729"/>
            <a:ext cx="4604583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0" dirty="0" smtClean="0"/>
              <a:t>Figure 2. </a:t>
            </a:r>
            <a:r>
              <a:rPr lang="ko-KR" altLang="en-US" sz="1600" baseline="0" dirty="0" smtClean="0"/>
              <a:t>실내 </a:t>
            </a:r>
            <a:r>
              <a:rPr lang="en-US" altLang="ko-KR" sz="1600" baseline="0" dirty="0" smtClean="0"/>
              <a:t>Test </a:t>
            </a:r>
            <a:endParaRPr lang="en-US" altLang="ko-KR" sz="2800" baseline="0" dirty="0" smtClean="0"/>
          </a:p>
          <a:p>
            <a:endParaRPr lang="en-US" altLang="ko-KR" sz="2800" baseline="0" dirty="0" smtClean="0"/>
          </a:p>
          <a:p>
            <a:endParaRPr lang="en-US" altLang="ko-KR" sz="1800" baseline="0" dirty="0"/>
          </a:p>
          <a:p>
            <a:endParaRPr lang="en-US" altLang="ko-KR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13331362" y="26134877"/>
            <a:ext cx="11938679" cy="90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0" dirty="0" smtClean="0"/>
              <a:t>Figure 3. </a:t>
            </a:r>
            <a:r>
              <a:rPr lang="ko-KR" altLang="en-US" sz="1600" baseline="0" dirty="0" smtClean="0"/>
              <a:t>실외 </a:t>
            </a:r>
            <a:r>
              <a:rPr lang="en-US" altLang="ko-KR" sz="1600" baseline="0" dirty="0" smtClean="0"/>
              <a:t>Test</a:t>
            </a:r>
            <a:endParaRPr lang="en-US" altLang="ko-KR" sz="2800" baseline="0" dirty="0" smtClean="0"/>
          </a:p>
          <a:p>
            <a:endParaRPr lang="en-US" altLang="ko-KR" sz="1800" baseline="0" dirty="0"/>
          </a:p>
          <a:p>
            <a:endParaRPr lang="en-US" altLang="ko-KR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296216" y="8466152"/>
            <a:ext cx="11928076" cy="362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aseline="0" dirty="0" smtClean="0">
                <a:solidFill>
                  <a:srgbClr val="0070C0"/>
                </a:solidFill>
              </a:rPr>
              <a:t>Introduction</a:t>
            </a:r>
            <a:endParaRPr lang="en-US" altLang="ko-KR" sz="4400" dirty="0" smtClean="0">
              <a:solidFill>
                <a:srgbClr val="0070C0"/>
              </a:solidFill>
            </a:endParaRPr>
          </a:p>
          <a:p>
            <a:endParaRPr lang="en-US" altLang="ko-KR" dirty="0" smtClean="0"/>
          </a:p>
          <a:p>
            <a:pPr algn="just"/>
            <a:r>
              <a:rPr lang="en-US" altLang="ko-KR" baseline="0" dirty="0" smtClean="0"/>
              <a:t> </a:t>
            </a:r>
            <a:r>
              <a:rPr lang="ko-KR" altLang="en-US" sz="3600" baseline="0" dirty="0"/>
              <a:t> </a:t>
            </a:r>
            <a:r>
              <a:rPr lang="ko-KR" altLang="en-US" sz="3200" baseline="0" dirty="0" smtClean="0"/>
              <a:t>현재 </a:t>
            </a:r>
            <a:r>
              <a:rPr lang="ko-KR" altLang="en-US" sz="3200" baseline="0" dirty="0" err="1" smtClean="0"/>
              <a:t>드론은</a:t>
            </a:r>
            <a:r>
              <a:rPr lang="ko-KR" altLang="en-US" sz="3200" baseline="0" dirty="0" smtClean="0"/>
              <a:t> 군사용을 넘어서 다양한 용도로 사용되어지고 있으며</a:t>
            </a:r>
            <a:r>
              <a:rPr lang="en-US" altLang="ko-KR" sz="3200" baseline="0" dirty="0" smtClean="0"/>
              <a:t>, </a:t>
            </a:r>
            <a:r>
              <a:rPr lang="ko-KR" altLang="en-US" sz="3200" baseline="0" dirty="0" smtClean="0"/>
              <a:t>측량</a:t>
            </a:r>
            <a:r>
              <a:rPr lang="en-US" altLang="ko-KR" sz="3200" baseline="0" dirty="0" smtClean="0"/>
              <a:t>/</a:t>
            </a:r>
            <a:r>
              <a:rPr lang="ko-KR" altLang="en-US" sz="3200" baseline="0" dirty="0" smtClean="0"/>
              <a:t>조사</a:t>
            </a:r>
            <a:r>
              <a:rPr lang="en-US" altLang="ko-KR" sz="3200" baseline="0" dirty="0" smtClean="0"/>
              <a:t>/</a:t>
            </a:r>
            <a:r>
              <a:rPr lang="ko-KR" altLang="en-US" sz="3200" baseline="0" dirty="0" smtClean="0"/>
              <a:t>영화촬영</a:t>
            </a:r>
            <a:r>
              <a:rPr lang="en-US" altLang="ko-KR" sz="3200" baseline="0" dirty="0" smtClean="0"/>
              <a:t>/</a:t>
            </a:r>
            <a:r>
              <a:rPr lang="ko-KR" altLang="en-US" sz="3200" baseline="0" dirty="0" smtClean="0"/>
              <a:t>구조</a:t>
            </a:r>
            <a:r>
              <a:rPr lang="en-US" altLang="ko-KR" sz="3200" baseline="0" dirty="0" smtClean="0"/>
              <a:t>/</a:t>
            </a:r>
            <a:r>
              <a:rPr lang="ko-KR" altLang="en-US" sz="3200" baseline="0" dirty="0" smtClean="0"/>
              <a:t>파이프라인</a:t>
            </a:r>
            <a:r>
              <a:rPr lang="en-US" altLang="ko-KR" sz="3200" baseline="0" dirty="0"/>
              <a:t> </a:t>
            </a:r>
            <a:r>
              <a:rPr lang="ko-KR" altLang="en-US" sz="3200" baseline="0" dirty="0" smtClean="0"/>
              <a:t>점검</a:t>
            </a:r>
            <a:r>
              <a:rPr lang="en-US" altLang="ko-KR" sz="3200" baseline="0" dirty="0" smtClean="0"/>
              <a:t>/ </a:t>
            </a:r>
            <a:r>
              <a:rPr lang="ko-KR" altLang="en-US" sz="3200" baseline="0" dirty="0" smtClean="0"/>
              <a:t>야생 관측 등 다양한 방면에서 </a:t>
            </a:r>
            <a:r>
              <a:rPr lang="ko-KR" altLang="en-US" sz="3200" baseline="0" dirty="0" err="1" smtClean="0"/>
              <a:t>활용되고있다</a:t>
            </a:r>
            <a:r>
              <a:rPr lang="en-US" altLang="ko-KR" sz="3200" baseline="0" dirty="0" smtClean="0"/>
              <a:t>.  </a:t>
            </a:r>
          </a:p>
          <a:p>
            <a:pPr algn="just"/>
            <a:r>
              <a:rPr lang="en-US" altLang="ko-KR" sz="3200" baseline="0" dirty="0"/>
              <a:t> </a:t>
            </a:r>
            <a:r>
              <a:rPr lang="ko-KR" altLang="en-US" sz="3200" baseline="0" dirty="0" smtClean="0"/>
              <a:t>자작 </a:t>
            </a:r>
            <a:r>
              <a:rPr lang="ko-KR" altLang="en-US" sz="3200" baseline="0" dirty="0" err="1" smtClean="0"/>
              <a:t>드론의</a:t>
            </a:r>
            <a:r>
              <a:rPr lang="ko-KR" altLang="en-US" sz="3200" baseline="0" dirty="0" smtClean="0"/>
              <a:t> </a:t>
            </a:r>
            <a:r>
              <a:rPr lang="ko-KR" altLang="en-US" sz="3200" baseline="0" dirty="0" err="1" smtClean="0"/>
              <a:t>가장큰</a:t>
            </a:r>
            <a:r>
              <a:rPr lang="ko-KR" altLang="en-US" sz="3200" baseline="0" dirty="0" smtClean="0"/>
              <a:t> 중점을 세가지로 요약하면 </a:t>
            </a:r>
            <a:r>
              <a:rPr lang="en-US" altLang="ko-KR" sz="3200" baseline="0" dirty="0" smtClean="0"/>
              <a:t>PID</a:t>
            </a:r>
            <a:r>
              <a:rPr lang="ko-KR" altLang="en-US" sz="3200" baseline="0" dirty="0" smtClean="0"/>
              <a:t>제어기</a:t>
            </a:r>
            <a:r>
              <a:rPr lang="en-US" altLang="ko-KR" sz="3200" baseline="0" dirty="0" smtClean="0"/>
              <a:t>, </a:t>
            </a:r>
            <a:r>
              <a:rPr lang="ko-KR" altLang="en-US" sz="3200" baseline="0" dirty="0" err="1" smtClean="0"/>
              <a:t>쿼드콥터비행원리</a:t>
            </a:r>
            <a:r>
              <a:rPr lang="en-US" altLang="ko-KR" sz="3200" baseline="0" dirty="0" smtClean="0"/>
              <a:t>, ESC</a:t>
            </a:r>
            <a:r>
              <a:rPr lang="ko-KR" altLang="en-US" sz="3200" baseline="0" dirty="0" smtClean="0"/>
              <a:t>와 </a:t>
            </a:r>
            <a:r>
              <a:rPr lang="en-US" altLang="ko-KR" sz="3200" baseline="0" dirty="0" smtClean="0"/>
              <a:t>BLDC</a:t>
            </a:r>
            <a:r>
              <a:rPr lang="ko-KR" altLang="en-US" sz="3200" baseline="0" dirty="0" smtClean="0"/>
              <a:t>모터의 이해 이다</a:t>
            </a:r>
            <a:r>
              <a:rPr lang="en-US" altLang="ko-KR" sz="3200" baseline="0" dirty="0" smtClean="0"/>
              <a:t>.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3183705" y="8076662"/>
            <a:ext cx="12133385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aseline="0" dirty="0" smtClean="0">
                <a:solidFill>
                  <a:srgbClr val="0070C0"/>
                </a:solidFill>
              </a:rPr>
              <a:t>PID Calibration, Test</a:t>
            </a:r>
            <a:endParaRPr lang="en-US" altLang="ko-KR" sz="4000" baseline="0" dirty="0" smtClean="0"/>
          </a:p>
          <a:p>
            <a:pPr algn="just"/>
            <a:endParaRPr lang="en-US" altLang="ko-KR" sz="4000" baseline="0" dirty="0"/>
          </a:p>
          <a:p>
            <a:pPr algn="just"/>
            <a:endParaRPr lang="en-US" altLang="ko-KR" sz="4000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5074" y="648985"/>
            <a:ext cx="4408785" cy="1756884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 bwMode="auto">
          <a:xfrm>
            <a:off x="2288488" y="16892403"/>
            <a:ext cx="1543868" cy="5625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normalizeH="0" baseline="30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상보 필터</a:t>
            </a:r>
            <a:endParaRPr kumimoji="0" lang="ko-KR" altLang="en-US" sz="3200" b="0" i="0" u="none" strike="noStrike" normalizeH="0" baseline="30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7577390" y="15002112"/>
            <a:ext cx="3306041" cy="12937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 smtClean="0">
                <a:solidFill>
                  <a:schemeClr val="tx1"/>
                </a:solidFill>
                <a:latin typeface="Arial" charset="0"/>
              </a:rPr>
              <a:t>STM32-L475</a:t>
            </a:r>
            <a:endParaRPr kumimoji="0" lang="ko-KR" altLang="en-US" sz="3200" b="1" i="0" u="none" strike="noStrike" cap="none" normalizeH="0" baseline="30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7800" y="17796245"/>
            <a:ext cx="2053045" cy="4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PID </a:t>
            </a:r>
            <a:r>
              <a:rPr lang="ko-KR" altLang="en-US" dirty="0" smtClean="0"/>
              <a:t>제어기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 bwMode="auto">
          <a:xfrm>
            <a:off x="151354" y="17685674"/>
            <a:ext cx="6101192" cy="399707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30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모서리가 둥근 직사각형 108"/>
          <p:cNvSpPr/>
          <p:nvPr/>
        </p:nvSpPr>
        <p:spPr bwMode="auto">
          <a:xfrm>
            <a:off x="389545" y="14041164"/>
            <a:ext cx="2378118" cy="551407"/>
          </a:xfrm>
          <a:prstGeom prst="roundRect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r>
              <a:rPr lang="en-US" altLang="ko-KR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RC </a:t>
            </a:r>
            <a:r>
              <a:rPr lang="ko-KR" altLang="en-US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조종기</a:t>
            </a:r>
            <a:endParaRPr lang="ko-KR" altLang="en-US" sz="320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모서리가 둥근 직사각형 109"/>
          <p:cNvSpPr/>
          <p:nvPr/>
        </p:nvSpPr>
        <p:spPr bwMode="auto">
          <a:xfrm>
            <a:off x="4487990" y="14041033"/>
            <a:ext cx="2378118" cy="5514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r>
              <a:rPr lang="en-US" altLang="ko-KR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RC </a:t>
            </a:r>
            <a:r>
              <a:rPr lang="ko-KR" altLang="en-US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수신기</a:t>
            </a:r>
            <a:endParaRPr lang="ko-KR" altLang="en-US" sz="320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2" name="직선 화살표 연결선 111"/>
          <p:cNvCxnSpPr>
            <a:stCxn id="109" idx="3"/>
            <a:endCxn id="110" idx="1"/>
          </p:cNvCxnSpPr>
          <p:nvPr/>
        </p:nvCxnSpPr>
        <p:spPr bwMode="auto">
          <a:xfrm flipV="1">
            <a:off x="2767663" y="14316737"/>
            <a:ext cx="1720327" cy="13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5" name="TextBox 114"/>
          <p:cNvSpPr txBox="1"/>
          <p:nvPr/>
        </p:nvSpPr>
        <p:spPr>
          <a:xfrm>
            <a:off x="2946804" y="14078570"/>
            <a:ext cx="1131188" cy="4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PPM</a:t>
            </a:r>
            <a:endParaRPr lang="ko-KR" altLang="en-US" dirty="0"/>
          </a:p>
        </p:txBody>
      </p:sp>
      <p:sp>
        <p:nvSpPr>
          <p:cNvPr id="174" name="모서리가 둥근 직사각형 173"/>
          <p:cNvSpPr/>
          <p:nvPr/>
        </p:nvSpPr>
        <p:spPr bwMode="auto">
          <a:xfrm>
            <a:off x="2295538" y="20233833"/>
            <a:ext cx="1543868" cy="5625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 </a:t>
            </a:r>
            <a:r>
              <a:rPr lang="en-US" altLang="ko-KR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kumimoji="0" lang="ko-KR" altLang="en-US" sz="3200" b="0" i="0" u="none" strike="noStrike" normalizeH="0" baseline="30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5" name="모서리가 둥근 직사각형 174"/>
          <p:cNvSpPr/>
          <p:nvPr/>
        </p:nvSpPr>
        <p:spPr bwMode="auto">
          <a:xfrm>
            <a:off x="2289931" y="18148176"/>
            <a:ext cx="1543868" cy="5625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외부 </a:t>
            </a:r>
            <a:r>
              <a:rPr lang="en-US" altLang="ko-KR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endParaRPr kumimoji="0" lang="ko-KR" altLang="en-US" sz="3200" b="0" i="0" u="none" strike="noStrike" normalizeH="0" baseline="30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6" name="모서리가 둥근 직사각형 175"/>
          <p:cNvSpPr/>
          <p:nvPr/>
        </p:nvSpPr>
        <p:spPr bwMode="auto">
          <a:xfrm>
            <a:off x="4423092" y="20233833"/>
            <a:ext cx="1543868" cy="5625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normalizeH="0" baseline="30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 </a:t>
            </a:r>
            <a:r>
              <a:rPr kumimoji="0" lang="en-US" altLang="ko-KR" sz="3200" b="0" i="0" u="none" strike="noStrike" normalizeH="0" baseline="30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kumimoji="0" lang="ko-KR" altLang="en-US" sz="3200" b="0" i="0" u="none" strike="noStrike" normalizeH="0" baseline="30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9" name="모서리가 둥근 직사각형 178"/>
          <p:cNvSpPr/>
          <p:nvPr/>
        </p:nvSpPr>
        <p:spPr bwMode="auto">
          <a:xfrm>
            <a:off x="265073" y="20235890"/>
            <a:ext cx="1543868" cy="5625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 </a:t>
            </a:r>
            <a:r>
              <a:rPr lang="en-US" altLang="ko-KR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endParaRPr kumimoji="0" lang="ko-KR" altLang="en-US" sz="3200" b="0" i="0" u="none" strike="noStrike" normalizeH="0" baseline="30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1" name="직선 화살표 연결선 180"/>
          <p:cNvCxnSpPr>
            <a:stCxn id="72" idx="2"/>
            <a:endCxn id="175" idx="0"/>
          </p:cNvCxnSpPr>
          <p:nvPr/>
        </p:nvCxnSpPr>
        <p:spPr bwMode="auto">
          <a:xfrm>
            <a:off x="3060422" y="17454939"/>
            <a:ext cx="1443" cy="693237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3" name="꺾인 연결선 202"/>
          <p:cNvCxnSpPr>
            <a:stCxn id="179" idx="2"/>
            <a:endCxn id="176" idx="2"/>
          </p:cNvCxnSpPr>
          <p:nvPr/>
        </p:nvCxnSpPr>
        <p:spPr bwMode="auto">
          <a:xfrm rot="5400000" flipH="1" flipV="1">
            <a:off x="3114987" y="18718388"/>
            <a:ext cx="2057" cy="4158019"/>
          </a:xfrm>
          <a:prstGeom prst="bentConnector3">
            <a:avLst>
              <a:gd name="adj1" fmla="val -2176349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8" name="직선 화살표 연결선 207"/>
          <p:cNvCxnSpPr>
            <a:stCxn id="174" idx="2"/>
          </p:cNvCxnSpPr>
          <p:nvPr/>
        </p:nvCxnSpPr>
        <p:spPr bwMode="auto">
          <a:xfrm flipH="1">
            <a:off x="3061865" y="20796369"/>
            <a:ext cx="5607" cy="123178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0" name="모서리가 둥근 직사각형 209"/>
          <p:cNvSpPr/>
          <p:nvPr/>
        </p:nvSpPr>
        <p:spPr bwMode="auto">
          <a:xfrm>
            <a:off x="723899" y="22085442"/>
            <a:ext cx="4670789" cy="5625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r>
              <a:rPr lang="en-US" altLang="ko-KR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Roll, Pitch, Yaw</a:t>
            </a:r>
            <a:endParaRPr lang="ko-KR" altLang="en-US" sz="320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1" name="꺾인 연결선 220"/>
          <p:cNvCxnSpPr>
            <a:stCxn id="110" idx="3"/>
            <a:endCxn id="83" idx="0"/>
          </p:cNvCxnSpPr>
          <p:nvPr/>
        </p:nvCxnSpPr>
        <p:spPr bwMode="auto">
          <a:xfrm>
            <a:off x="6866108" y="14316737"/>
            <a:ext cx="2364303" cy="68537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모서리가 둥근 직사각형 62"/>
          <p:cNvSpPr/>
          <p:nvPr/>
        </p:nvSpPr>
        <p:spPr bwMode="auto">
          <a:xfrm>
            <a:off x="500427" y="15839597"/>
            <a:ext cx="2378118" cy="5514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r>
              <a:rPr lang="ko-KR" altLang="en-US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가속도센서 데이터 </a:t>
            </a:r>
            <a:endParaRPr lang="ko-KR" altLang="en-US" sz="320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1" name="모서리가 둥근 직사각형 100"/>
          <p:cNvSpPr/>
          <p:nvPr/>
        </p:nvSpPr>
        <p:spPr bwMode="auto">
          <a:xfrm>
            <a:off x="3149921" y="15845194"/>
            <a:ext cx="2378118" cy="5514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r>
              <a:rPr lang="ko-KR" altLang="en-US" sz="3200" b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자이로센서</a:t>
            </a:r>
            <a:r>
              <a:rPr lang="ko-KR" altLang="en-US" sz="32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데이터 </a:t>
            </a:r>
            <a:endParaRPr lang="ko-KR" altLang="en-US" sz="320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6" name="꺾인 연결선 135"/>
          <p:cNvCxnSpPr>
            <a:stCxn id="63" idx="2"/>
            <a:endCxn id="101" idx="2"/>
          </p:cNvCxnSpPr>
          <p:nvPr/>
        </p:nvCxnSpPr>
        <p:spPr bwMode="auto">
          <a:xfrm rot="16200000" flipH="1">
            <a:off x="3011435" y="15069055"/>
            <a:ext cx="5597" cy="2649494"/>
          </a:xfrm>
          <a:prstGeom prst="bentConnector3">
            <a:avLst>
              <a:gd name="adj1" fmla="val 418433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직선 연결선 143"/>
          <p:cNvCxnSpPr/>
          <p:nvPr/>
        </p:nvCxnSpPr>
        <p:spPr bwMode="auto">
          <a:xfrm>
            <a:off x="3018956" y="16642290"/>
            <a:ext cx="0" cy="263218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꺾인 연결선 156"/>
          <p:cNvCxnSpPr>
            <a:stCxn id="63" idx="0"/>
            <a:endCxn id="101" idx="0"/>
          </p:cNvCxnSpPr>
          <p:nvPr/>
        </p:nvCxnSpPr>
        <p:spPr bwMode="auto">
          <a:xfrm rot="16200000" flipH="1">
            <a:off x="3011434" y="14517648"/>
            <a:ext cx="5597" cy="2649494"/>
          </a:xfrm>
          <a:prstGeom prst="bentConnector3">
            <a:avLst>
              <a:gd name="adj1" fmla="val -408433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6" name="꺾인 연결선 225"/>
          <p:cNvCxnSpPr>
            <a:endCxn id="83" idx="1"/>
          </p:cNvCxnSpPr>
          <p:nvPr/>
        </p:nvCxnSpPr>
        <p:spPr bwMode="auto">
          <a:xfrm flipV="1">
            <a:off x="3025104" y="15287020"/>
            <a:ext cx="4552286" cy="302259"/>
          </a:xfrm>
          <a:prstGeom prst="bentConnector3">
            <a:avLst>
              <a:gd name="adj1" fmla="val -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0" name="TextBox 229"/>
          <p:cNvSpPr txBox="1"/>
          <p:nvPr/>
        </p:nvSpPr>
        <p:spPr>
          <a:xfrm>
            <a:off x="570212" y="16935153"/>
            <a:ext cx="189651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0" dirty="0" err="1" smtClean="0"/>
              <a:t>자이로</a:t>
            </a:r>
            <a:r>
              <a:rPr lang="ko-KR" altLang="en-US" sz="2500" b="0" dirty="0" smtClean="0"/>
              <a:t> 센서</a:t>
            </a:r>
            <a:endParaRPr lang="en-US" altLang="ko-KR" sz="2500" b="0" dirty="0" smtClean="0"/>
          </a:p>
          <a:p>
            <a:r>
              <a:rPr lang="ko-KR" altLang="en-US" sz="2500" b="0" dirty="0" err="1" smtClean="0"/>
              <a:t>드리프트</a:t>
            </a:r>
            <a:r>
              <a:rPr lang="ko-KR" altLang="en-US" sz="2500" b="0" dirty="0" smtClean="0"/>
              <a:t> 보정</a:t>
            </a:r>
            <a:endParaRPr lang="ko-KR" altLang="en-US" sz="2500" b="0" dirty="0"/>
          </a:p>
        </p:txBody>
      </p:sp>
      <p:cxnSp>
        <p:nvCxnSpPr>
          <p:cNvPr id="234" name="꺾인 연결선 233"/>
          <p:cNvCxnSpPr>
            <a:stCxn id="210" idx="3"/>
          </p:cNvCxnSpPr>
          <p:nvPr/>
        </p:nvCxnSpPr>
        <p:spPr bwMode="auto">
          <a:xfrm flipV="1">
            <a:off x="5394688" y="16295828"/>
            <a:ext cx="2665857" cy="6070882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모서리가 둥근 직사각형 235"/>
          <p:cNvSpPr/>
          <p:nvPr/>
        </p:nvSpPr>
        <p:spPr bwMode="auto">
          <a:xfrm>
            <a:off x="8400551" y="18504764"/>
            <a:ext cx="1662713" cy="1017005"/>
          </a:xfrm>
          <a:prstGeom prst="round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normalizeH="0" baseline="30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</a:t>
            </a:r>
            <a:endParaRPr kumimoji="0" lang="ko-KR" altLang="en-US" sz="3200" b="0" i="0" u="none" strike="noStrike" normalizeH="0" baseline="30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8" name="직선 화살표 연결선 237"/>
          <p:cNvCxnSpPr>
            <a:stCxn id="83" idx="2"/>
            <a:endCxn id="236" idx="0"/>
          </p:cNvCxnSpPr>
          <p:nvPr/>
        </p:nvCxnSpPr>
        <p:spPr bwMode="auto">
          <a:xfrm>
            <a:off x="9230411" y="16295827"/>
            <a:ext cx="1497" cy="2208937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9" name="모서리가 둥근 직사각형 238"/>
          <p:cNvSpPr/>
          <p:nvPr/>
        </p:nvSpPr>
        <p:spPr bwMode="auto">
          <a:xfrm>
            <a:off x="8396721" y="21373641"/>
            <a:ext cx="1662713" cy="1017005"/>
          </a:xfrm>
          <a:prstGeom prst="round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normalizeH="0" baseline="30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BLDC</a:t>
            </a:r>
            <a:r>
              <a:rPr kumimoji="0" lang="en-US" altLang="ko-KR" sz="3200" b="0" i="0" u="none" strike="noStrike" normalizeH="0" baseline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0" lang="ko-KR" altLang="en-US" sz="3200" b="0" i="0" u="none" strike="noStrike" normalizeH="0" baseline="30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모터</a:t>
            </a:r>
            <a:endParaRPr kumimoji="0" lang="ko-KR" altLang="en-US" sz="3200" b="0" i="0" u="none" strike="noStrike" normalizeH="0" baseline="30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1" name="직선 화살표 연결선 240"/>
          <p:cNvCxnSpPr>
            <a:stCxn id="236" idx="2"/>
            <a:endCxn id="239" idx="0"/>
          </p:cNvCxnSpPr>
          <p:nvPr/>
        </p:nvCxnSpPr>
        <p:spPr bwMode="auto">
          <a:xfrm flipH="1">
            <a:off x="9228078" y="19521769"/>
            <a:ext cx="3830" cy="185187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2" name="TextBox 241"/>
          <p:cNvSpPr txBox="1"/>
          <p:nvPr/>
        </p:nvSpPr>
        <p:spPr>
          <a:xfrm>
            <a:off x="9014363" y="16731989"/>
            <a:ext cx="332503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0" dirty="0" smtClean="0"/>
              <a:t>모터 회전 </a:t>
            </a:r>
            <a:r>
              <a:rPr lang="ko-KR" altLang="en-US" sz="2500" b="0" dirty="0" err="1" smtClean="0"/>
              <a:t>디폴트값과</a:t>
            </a:r>
            <a:endParaRPr lang="en-US" altLang="ko-KR" sz="2500" b="0" dirty="0" smtClean="0"/>
          </a:p>
          <a:p>
            <a:r>
              <a:rPr lang="en-US" altLang="ko-KR" sz="2500" b="0" dirty="0" smtClean="0"/>
              <a:t>PID</a:t>
            </a:r>
            <a:r>
              <a:rPr lang="ko-KR" altLang="en-US" sz="2500" b="0" dirty="0" smtClean="0"/>
              <a:t>제어기를 통과한 </a:t>
            </a:r>
            <a:r>
              <a:rPr lang="ko-KR" altLang="en-US" sz="2500" b="0" dirty="0" err="1" smtClean="0"/>
              <a:t>이득값과</a:t>
            </a:r>
            <a:endParaRPr lang="en-US" altLang="ko-KR" sz="2500" b="0" dirty="0" smtClean="0"/>
          </a:p>
          <a:p>
            <a:r>
              <a:rPr lang="ko-KR" altLang="en-US" sz="2500" b="0" dirty="0" smtClean="0"/>
              <a:t>조종기 신호 및 </a:t>
            </a:r>
            <a:r>
              <a:rPr lang="ko-KR" altLang="en-US" sz="2500" b="0" dirty="0" err="1" smtClean="0"/>
              <a:t>스로틀값의</a:t>
            </a:r>
            <a:r>
              <a:rPr lang="ko-KR" altLang="en-US" sz="2500" b="0" dirty="0" smtClean="0"/>
              <a:t> 합산을 </a:t>
            </a:r>
            <a:r>
              <a:rPr lang="en-US" altLang="ko-KR" sz="2500" b="0" dirty="0" smtClean="0"/>
              <a:t>PWM</a:t>
            </a:r>
            <a:r>
              <a:rPr lang="ko-KR" altLang="en-US" sz="2500" b="0" dirty="0" smtClean="0"/>
              <a:t>으로 전송 </a:t>
            </a:r>
            <a:endParaRPr lang="ko-KR" altLang="en-US" sz="2500" b="0" dirty="0"/>
          </a:p>
        </p:txBody>
      </p:sp>
      <p:pic>
        <p:nvPicPr>
          <p:cNvPr id="372" name="그림 3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6" y="23898586"/>
            <a:ext cx="12626211" cy="7096484"/>
          </a:xfrm>
          <a:prstGeom prst="rect">
            <a:avLst/>
          </a:prstGeom>
        </p:spPr>
      </p:pic>
      <p:sp>
        <p:nvSpPr>
          <p:cNvPr id="384" name="모서리가 둥근 직사각형 383"/>
          <p:cNvSpPr/>
          <p:nvPr/>
        </p:nvSpPr>
        <p:spPr bwMode="auto">
          <a:xfrm>
            <a:off x="2288488" y="19135903"/>
            <a:ext cx="1543868" cy="5625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normalizeH="0" baseline="30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자이로</a:t>
            </a:r>
            <a:r>
              <a:rPr kumimoji="0" lang="ko-KR" altLang="en-US" sz="3200" b="0" i="0" u="none" strike="noStrike" normalizeH="0" baseline="30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에러</a:t>
            </a:r>
            <a:endParaRPr kumimoji="0" lang="ko-KR" altLang="en-US" sz="3200" b="0" i="0" u="none" strike="noStrike" normalizeH="0" baseline="30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88" name="꺾인 연결선 387"/>
          <p:cNvCxnSpPr>
            <a:endCxn id="384" idx="3"/>
          </p:cNvCxnSpPr>
          <p:nvPr/>
        </p:nvCxnSpPr>
        <p:spPr bwMode="auto">
          <a:xfrm rot="5400000">
            <a:off x="2901001" y="17333881"/>
            <a:ext cx="3014646" cy="115193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0" name="직선 화살표 연결선 389"/>
          <p:cNvCxnSpPr>
            <a:stCxn id="175" idx="2"/>
            <a:endCxn id="384" idx="0"/>
          </p:cNvCxnSpPr>
          <p:nvPr/>
        </p:nvCxnSpPr>
        <p:spPr bwMode="auto">
          <a:xfrm flipH="1">
            <a:off x="3060422" y="18710712"/>
            <a:ext cx="1443" cy="42519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2" name="꺾인 연결선 391"/>
          <p:cNvCxnSpPr>
            <a:stCxn id="179" idx="0"/>
            <a:endCxn id="176" idx="0"/>
          </p:cNvCxnSpPr>
          <p:nvPr/>
        </p:nvCxnSpPr>
        <p:spPr bwMode="auto">
          <a:xfrm rot="5400000" flipH="1" flipV="1">
            <a:off x="3114988" y="18155853"/>
            <a:ext cx="2057" cy="4158019"/>
          </a:xfrm>
          <a:prstGeom prst="bentConnector3">
            <a:avLst>
              <a:gd name="adj1" fmla="val 11213272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95" name="직선 화살표 연결선 394"/>
          <p:cNvCxnSpPr>
            <a:stCxn id="384" idx="2"/>
            <a:endCxn id="174" idx="0"/>
          </p:cNvCxnSpPr>
          <p:nvPr/>
        </p:nvCxnSpPr>
        <p:spPr bwMode="auto">
          <a:xfrm>
            <a:off x="3060422" y="19698439"/>
            <a:ext cx="7050" cy="53539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99" name="그림 39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382397" y="9314919"/>
            <a:ext cx="5868000" cy="4881600"/>
          </a:xfrm>
          <a:prstGeom prst="rect">
            <a:avLst/>
          </a:prstGeom>
        </p:spPr>
      </p:pic>
      <p:pic>
        <p:nvPicPr>
          <p:cNvPr id="400" name="그림 39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386934" y="14806226"/>
            <a:ext cx="5868000" cy="4881600"/>
          </a:xfrm>
          <a:prstGeom prst="rect">
            <a:avLst/>
          </a:prstGeom>
        </p:spPr>
      </p:pic>
      <p:pic>
        <p:nvPicPr>
          <p:cNvPr id="401" name="그림 40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278262" y="14813154"/>
            <a:ext cx="5868000" cy="4881600"/>
          </a:xfrm>
          <a:prstGeom prst="rect">
            <a:avLst/>
          </a:prstGeom>
        </p:spPr>
      </p:pic>
      <p:pic>
        <p:nvPicPr>
          <p:cNvPr id="402" name="그림 40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263119" y="9336636"/>
            <a:ext cx="5868000" cy="4881600"/>
          </a:xfrm>
          <a:prstGeom prst="rect">
            <a:avLst/>
          </a:prstGeom>
        </p:spPr>
      </p:pic>
      <p:pic>
        <p:nvPicPr>
          <p:cNvPr id="403" name="그림 40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447479" y="21127331"/>
            <a:ext cx="5868000" cy="4881600"/>
          </a:xfrm>
          <a:prstGeom prst="rect">
            <a:avLst/>
          </a:prstGeom>
        </p:spPr>
      </p:pic>
      <p:pic>
        <p:nvPicPr>
          <p:cNvPr id="404" name="그림 403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9350273" y="21132844"/>
            <a:ext cx="5760000" cy="4888800"/>
          </a:xfrm>
          <a:prstGeom prst="rect">
            <a:avLst/>
          </a:prstGeom>
        </p:spPr>
      </p:pic>
      <p:graphicFrame>
        <p:nvGraphicFramePr>
          <p:cNvPr id="411" name="표 4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359730"/>
              </p:ext>
            </p:extLst>
          </p:nvPr>
        </p:nvGraphicFramePr>
        <p:xfrm>
          <a:off x="13331360" y="3237098"/>
          <a:ext cx="11822304" cy="438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4140"/>
                <a:gridCol w="7818164"/>
              </a:tblGrid>
              <a:tr h="7517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MCU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STM32L475(32bit MCU)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7F6EF"/>
                    </a:solidFill>
                  </a:tcPr>
                </a:tc>
              </a:tr>
              <a:tr h="7517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배터리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11.7V 5000mAh </a:t>
                      </a:r>
                      <a:r>
                        <a:rPr lang="ko-KR" altLang="en-US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배터리 </a:t>
                      </a:r>
                      <a:r>
                        <a:rPr lang="en-US" altLang="ko-KR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3cell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517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100" b="1" kern="1200" baseline="0" dirty="0" err="1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 프레임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450</a:t>
                      </a:r>
                      <a:r>
                        <a:rPr lang="ko-KR" altLang="en-US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급 </a:t>
                      </a:r>
                      <a:r>
                        <a:rPr lang="ko-KR" altLang="en-US" sz="3100" b="1" kern="1200" baseline="0" dirty="0" err="1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 프레임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517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BLDC </a:t>
                      </a:r>
                      <a:r>
                        <a:rPr lang="ko-KR" altLang="en-US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모터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2200KV</a:t>
                      </a:r>
                      <a:r>
                        <a:rPr lang="ko-KR" altLang="en-US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급 </a:t>
                      </a:r>
                      <a:r>
                        <a:rPr lang="en-US" altLang="ko-KR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BLDC </a:t>
                      </a:r>
                      <a:r>
                        <a:rPr lang="ko-KR" altLang="en-US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모터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517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ESC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30A ESC(Electronic Speed Control)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241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송수신기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100" b="1" kern="120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+mn-cs"/>
                        </a:rPr>
                        <a:t>WFLY ET07</a:t>
                      </a:r>
                      <a:endParaRPr lang="ko-KR" altLang="en-US" sz="3100" b="1" kern="1200" baseline="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5233</TotalTime>
  <Words>327</Words>
  <Application>Microsoft Office PowerPoint</Application>
  <PresentationFormat>사용자 지정</PresentationFormat>
  <Paragraphs>61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굴림</vt:lpstr>
      <vt:lpstr>맑은 고딕</vt:lpstr>
      <vt:lpstr>Arial</vt:lpstr>
      <vt:lpstr>Times New Roman</vt:lpstr>
      <vt:lpstr>Default Design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602ST-6</dc:creator>
  <cp:lastModifiedBy>s02</cp:lastModifiedBy>
  <cp:revision>61</cp:revision>
  <dcterms:modified xsi:type="dcterms:W3CDTF">2021-05-20T00:15:19Z</dcterms:modified>
</cp:coreProperties>
</file>